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ppt/charts/chart25.xml" ContentType="application/vnd.openxmlformats-officedocument.drawingml.chart+xml"/>
  <Override PartName="/ppt/theme/themeOverride25.xml" ContentType="application/vnd.openxmlformats-officedocument.themeOverride+xml"/>
  <Override PartName="/ppt/charts/chart26.xml" ContentType="application/vnd.openxmlformats-officedocument.drawingml.chart+xml"/>
  <Override PartName="/ppt/theme/themeOverride26.xml" ContentType="application/vnd.openxmlformats-officedocument.themeOverride+xml"/>
  <Override PartName="/ppt/charts/chart27.xml" ContentType="application/vnd.openxmlformats-officedocument.drawingml.chart+xml"/>
  <Override PartName="/ppt/theme/themeOverride27.xml" ContentType="application/vnd.openxmlformats-officedocument.themeOverride+xml"/>
  <Override PartName="/ppt/charts/chart28.xml" ContentType="application/vnd.openxmlformats-officedocument.drawingml.chart+xml"/>
  <Override PartName="/ppt/theme/themeOverride28.xml" ContentType="application/vnd.openxmlformats-officedocument.themeOverride+xml"/>
  <Override PartName="/ppt/charts/chart29.xml" ContentType="application/vnd.openxmlformats-officedocument.drawingml.chart+xml"/>
  <Override PartName="/ppt/theme/themeOverride29.xml" ContentType="application/vnd.openxmlformats-officedocument.themeOverride+xml"/>
  <Override PartName="/ppt/charts/chart30.xml" ContentType="application/vnd.openxmlformats-officedocument.drawingml.chart+xml"/>
  <Override PartName="/ppt/theme/themeOverride30.xml" ContentType="application/vnd.openxmlformats-officedocument.themeOverride+xml"/>
  <Override PartName="/ppt/charts/chart31.xml" ContentType="application/vnd.openxmlformats-officedocument.drawingml.chart+xml"/>
  <Override PartName="/ppt/theme/themeOverride31.xml" ContentType="application/vnd.openxmlformats-officedocument.themeOverride+xml"/>
  <Override PartName="/ppt/charts/chart32.xml" ContentType="application/vnd.openxmlformats-officedocument.drawingml.chart+xml"/>
  <Override PartName="/ppt/theme/themeOverride32.xml" ContentType="application/vnd.openxmlformats-officedocument.themeOverride+xml"/>
  <Override PartName="/ppt/charts/chart33.xml" ContentType="application/vnd.openxmlformats-officedocument.drawingml.chart+xml"/>
  <Override PartName="/ppt/theme/themeOverride33.xml" ContentType="application/vnd.openxmlformats-officedocument.themeOverride+xml"/>
  <Override PartName="/ppt/charts/chart34.xml" ContentType="application/vnd.openxmlformats-officedocument.drawingml.chart+xml"/>
  <Override PartName="/ppt/theme/themeOverride34.xml" ContentType="application/vnd.openxmlformats-officedocument.themeOverride+xml"/>
  <Override PartName="/ppt/charts/chart35.xml" ContentType="application/vnd.openxmlformats-officedocument.drawingml.chart+xml"/>
  <Override PartName="/ppt/theme/themeOverride35.xml" ContentType="application/vnd.openxmlformats-officedocument.themeOverride+xml"/>
  <Override PartName="/ppt/charts/chart36.xml" ContentType="application/vnd.openxmlformats-officedocument.drawingml.chart+xml"/>
  <Override PartName="/ppt/theme/themeOverride36.xml" ContentType="application/vnd.openxmlformats-officedocument.themeOverride+xml"/>
  <Override PartName="/ppt/charts/chart37.xml" ContentType="application/vnd.openxmlformats-officedocument.drawingml.chart+xml"/>
  <Override PartName="/ppt/theme/themeOverride37.xml" ContentType="application/vnd.openxmlformats-officedocument.themeOverride+xml"/>
  <Override PartName="/ppt/charts/chart38.xml" ContentType="application/vnd.openxmlformats-officedocument.drawingml.chart+xml"/>
  <Override PartName="/ppt/theme/themeOverride38.xml" ContentType="application/vnd.openxmlformats-officedocument.themeOverride+xml"/>
  <Override PartName="/ppt/notesSlides/notesSlide11.xml" ContentType="application/vnd.openxmlformats-officedocument.presentationml.notesSlide+xml"/>
  <Override PartName="/ppt/charts/chart39.xml" ContentType="application/vnd.openxmlformats-officedocument.drawingml.chart+xml"/>
  <Override PartName="/ppt/theme/themeOverride39.xml" ContentType="application/vnd.openxmlformats-officedocument.themeOverride+xml"/>
  <Override PartName="/ppt/charts/chart40.xml" ContentType="application/vnd.openxmlformats-officedocument.drawingml.chart+xml"/>
  <Override PartName="/ppt/theme/themeOverride40.xml" ContentType="application/vnd.openxmlformats-officedocument.themeOverride+xml"/>
  <Override PartName="/ppt/charts/chart41.xml" ContentType="application/vnd.openxmlformats-officedocument.drawingml.chart+xml"/>
  <Override PartName="/ppt/theme/themeOverride41.xml" ContentType="application/vnd.openxmlformats-officedocument.themeOverride+xml"/>
  <Override PartName="/ppt/charts/chart42.xml" ContentType="application/vnd.openxmlformats-officedocument.drawingml.chart+xml"/>
  <Override PartName="/ppt/theme/themeOverride42.xml" ContentType="application/vnd.openxmlformats-officedocument.themeOverride+xml"/>
  <Override PartName="/ppt/charts/chart43.xml" ContentType="application/vnd.openxmlformats-officedocument.drawingml.chart+xml"/>
  <Override PartName="/ppt/theme/themeOverride43.xml" ContentType="application/vnd.openxmlformats-officedocument.themeOverride+xml"/>
  <Override PartName="/ppt/charts/chart44.xml" ContentType="application/vnd.openxmlformats-officedocument.drawingml.chart+xml"/>
  <Override PartName="/ppt/theme/themeOverride44.xml" ContentType="application/vnd.openxmlformats-officedocument.themeOverride+xml"/>
  <Override PartName="/ppt/charts/chart45.xml" ContentType="application/vnd.openxmlformats-officedocument.drawingml.chart+xml"/>
  <Override PartName="/ppt/theme/themeOverride45.xml" ContentType="application/vnd.openxmlformats-officedocument.themeOverride+xml"/>
  <Override PartName="/ppt/charts/chart46.xml" ContentType="application/vnd.openxmlformats-officedocument.drawingml.chart+xml"/>
  <Override PartName="/ppt/theme/themeOverride46.xml" ContentType="application/vnd.openxmlformats-officedocument.themeOverride+xml"/>
  <Override PartName="/ppt/charts/chart47.xml" ContentType="application/vnd.openxmlformats-officedocument.drawingml.chart+xml"/>
  <Override PartName="/ppt/theme/themeOverride47.xml" ContentType="application/vnd.openxmlformats-officedocument.themeOverride+xml"/>
  <Override PartName="/ppt/charts/chart48.xml" ContentType="application/vnd.openxmlformats-officedocument.drawingml.chart+xml"/>
  <Override PartName="/ppt/theme/themeOverride48.xml" ContentType="application/vnd.openxmlformats-officedocument.themeOverride+xml"/>
  <Override PartName="/ppt/charts/chart49.xml" ContentType="application/vnd.openxmlformats-officedocument.drawingml.chart+xml"/>
  <Override PartName="/ppt/theme/themeOverride49.xml" ContentType="application/vnd.openxmlformats-officedocument.themeOverride+xml"/>
  <Override PartName="/ppt/charts/chart50.xml" ContentType="application/vnd.openxmlformats-officedocument.drawingml.chart+xml"/>
  <Override PartName="/ppt/theme/themeOverride50.xml" ContentType="application/vnd.openxmlformats-officedocument.themeOverride+xml"/>
  <Override PartName="/ppt/charts/chart51.xml" ContentType="application/vnd.openxmlformats-officedocument.drawingml.chart+xml"/>
  <Override PartName="/ppt/theme/themeOverride51.xml" ContentType="application/vnd.openxmlformats-officedocument.themeOverr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4" r:id="rId5"/>
  </p:sldMasterIdLst>
  <p:notesMasterIdLst>
    <p:notesMasterId r:id="rId80"/>
  </p:notesMasterIdLst>
  <p:handoutMasterIdLst>
    <p:handoutMasterId r:id="rId81"/>
  </p:handoutMasterIdLst>
  <p:sldIdLst>
    <p:sldId id="371" r:id="rId6"/>
    <p:sldId id="372" r:id="rId7"/>
    <p:sldId id="373" r:id="rId8"/>
    <p:sldId id="374" r:id="rId9"/>
    <p:sldId id="385" r:id="rId10"/>
    <p:sldId id="386" r:id="rId11"/>
    <p:sldId id="387" r:id="rId12"/>
    <p:sldId id="388" r:id="rId13"/>
    <p:sldId id="389" r:id="rId14"/>
    <p:sldId id="390" r:id="rId15"/>
    <p:sldId id="391" r:id="rId16"/>
    <p:sldId id="392" r:id="rId17"/>
    <p:sldId id="393" r:id="rId18"/>
    <p:sldId id="394" r:id="rId19"/>
    <p:sldId id="395" r:id="rId20"/>
    <p:sldId id="396" r:id="rId21"/>
    <p:sldId id="397" r:id="rId22"/>
    <p:sldId id="398" r:id="rId23"/>
    <p:sldId id="380" r:id="rId24"/>
    <p:sldId id="376" r:id="rId25"/>
    <p:sldId id="400" r:id="rId26"/>
    <p:sldId id="399" r:id="rId27"/>
    <p:sldId id="401" r:id="rId28"/>
    <p:sldId id="402" r:id="rId29"/>
    <p:sldId id="403" r:id="rId30"/>
    <p:sldId id="446" r:id="rId31"/>
    <p:sldId id="404" r:id="rId32"/>
    <p:sldId id="437" r:id="rId33"/>
    <p:sldId id="438" r:id="rId34"/>
    <p:sldId id="440" r:id="rId35"/>
    <p:sldId id="441" r:id="rId36"/>
    <p:sldId id="442" r:id="rId37"/>
    <p:sldId id="445" r:id="rId38"/>
    <p:sldId id="444" r:id="rId39"/>
    <p:sldId id="443" r:id="rId40"/>
    <p:sldId id="447" r:id="rId41"/>
    <p:sldId id="448" r:id="rId42"/>
    <p:sldId id="449" r:id="rId43"/>
    <p:sldId id="450" r:id="rId44"/>
    <p:sldId id="451" r:id="rId45"/>
    <p:sldId id="383" r:id="rId46"/>
    <p:sldId id="381" r:id="rId47"/>
    <p:sldId id="419" r:id="rId48"/>
    <p:sldId id="420" r:id="rId49"/>
    <p:sldId id="378" r:id="rId50"/>
    <p:sldId id="407" r:id="rId51"/>
    <p:sldId id="408" r:id="rId52"/>
    <p:sldId id="409" r:id="rId53"/>
    <p:sldId id="411" r:id="rId54"/>
    <p:sldId id="410" r:id="rId55"/>
    <p:sldId id="412" r:id="rId56"/>
    <p:sldId id="413" r:id="rId57"/>
    <p:sldId id="414" r:id="rId58"/>
    <p:sldId id="416" r:id="rId59"/>
    <p:sldId id="417" r:id="rId60"/>
    <p:sldId id="418" r:id="rId61"/>
    <p:sldId id="415" r:id="rId62"/>
    <p:sldId id="382" r:id="rId63"/>
    <p:sldId id="421" r:id="rId64"/>
    <p:sldId id="422" r:id="rId65"/>
    <p:sldId id="423" r:id="rId66"/>
    <p:sldId id="424" r:id="rId67"/>
    <p:sldId id="425" r:id="rId68"/>
    <p:sldId id="426" r:id="rId69"/>
    <p:sldId id="427" r:id="rId70"/>
    <p:sldId id="428" r:id="rId71"/>
    <p:sldId id="429" r:id="rId72"/>
    <p:sldId id="430" r:id="rId73"/>
    <p:sldId id="431" r:id="rId74"/>
    <p:sldId id="432" r:id="rId75"/>
    <p:sldId id="433" r:id="rId76"/>
    <p:sldId id="434" r:id="rId77"/>
    <p:sldId id="435" r:id="rId78"/>
    <p:sldId id="436" r:id="rId79"/>
  </p:sldIdLst>
  <p:sldSz cx="9144000" cy="5143500" type="screen16x9"/>
  <p:notesSz cx="7061200" cy="9398000"/>
  <p:defaultTextStyle>
    <a:defPPr>
      <a:defRPr lang="en-US"/>
    </a:defPPr>
    <a:lvl1pPr algn="l" rtl="0" eaLnBrk="0" fontAlgn="base" hangingPunct="0">
      <a:spcBef>
        <a:spcPct val="0"/>
      </a:spcBef>
      <a:spcAft>
        <a:spcPct val="0"/>
      </a:spcAft>
      <a:defRPr sz="1000" kern="1200">
        <a:solidFill>
          <a:schemeClr val="tx1"/>
        </a:solidFill>
        <a:latin typeface="Arial" pitchFamily="34" charset="0"/>
        <a:ea typeface="ＭＳ Ｐゴシック" charset="-128"/>
        <a:cs typeface="+mn-cs"/>
      </a:defRPr>
    </a:lvl1pPr>
    <a:lvl2pPr marL="457200" algn="l" rtl="0" eaLnBrk="0" fontAlgn="base" hangingPunct="0">
      <a:spcBef>
        <a:spcPct val="0"/>
      </a:spcBef>
      <a:spcAft>
        <a:spcPct val="0"/>
      </a:spcAft>
      <a:defRPr sz="1000" kern="1200">
        <a:solidFill>
          <a:schemeClr val="tx1"/>
        </a:solidFill>
        <a:latin typeface="Arial" pitchFamily="34" charset="0"/>
        <a:ea typeface="ＭＳ Ｐゴシック" charset="-128"/>
        <a:cs typeface="+mn-cs"/>
      </a:defRPr>
    </a:lvl2pPr>
    <a:lvl3pPr marL="914400" algn="l" rtl="0" eaLnBrk="0" fontAlgn="base" hangingPunct="0">
      <a:spcBef>
        <a:spcPct val="0"/>
      </a:spcBef>
      <a:spcAft>
        <a:spcPct val="0"/>
      </a:spcAft>
      <a:defRPr sz="1000" kern="1200">
        <a:solidFill>
          <a:schemeClr val="tx1"/>
        </a:solidFill>
        <a:latin typeface="Arial" pitchFamily="34" charset="0"/>
        <a:ea typeface="ＭＳ Ｐゴシック" charset="-128"/>
        <a:cs typeface="+mn-cs"/>
      </a:defRPr>
    </a:lvl3pPr>
    <a:lvl4pPr marL="1371600" algn="l" rtl="0" eaLnBrk="0" fontAlgn="base" hangingPunct="0">
      <a:spcBef>
        <a:spcPct val="0"/>
      </a:spcBef>
      <a:spcAft>
        <a:spcPct val="0"/>
      </a:spcAft>
      <a:defRPr sz="1000" kern="1200">
        <a:solidFill>
          <a:schemeClr val="tx1"/>
        </a:solidFill>
        <a:latin typeface="Arial" pitchFamily="34" charset="0"/>
        <a:ea typeface="ＭＳ Ｐゴシック" charset="-128"/>
        <a:cs typeface="+mn-cs"/>
      </a:defRPr>
    </a:lvl4pPr>
    <a:lvl5pPr marL="1828800" algn="l" rtl="0" eaLnBrk="0" fontAlgn="base" hangingPunct="0">
      <a:spcBef>
        <a:spcPct val="0"/>
      </a:spcBef>
      <a:spcAft>
        <a:spcPct val="0"/>
      </a:spcAft>
      <a:defRPr sz="1000" kern="1200">
        <a:solidFill>
          <a:schemeClr val="tx1"/>
        </a:solidFill>
        <a:latin typeface="Arial" pitchFamily="34" charset="0"/>
        <a:ea typeface="ＭＳ Ｐゴシック" charset="-128"/>
        <a:cs typeface="+mn-cs"/>
      </a:defRPr>
    </a:lvl5pPr>
    <a:lvl6pPr marL="2286000" algn="l" defTabSz="914400" rtl="0" eaLnBrk="1" latinLnBrk="0" hangingPunct="1">
      <a:defRPr sz="1000" kern="1200">
        <a:solidFill>
          <a:schemeClr val="tx1"/>
        </a:solidFill>
        <a:latin typeface="Arial" pitchFamily="34" charset="0"/>
        <a:ea typeface="ＭＳ Ｐゴシック" charset="-128"/>
        <a:cs typeface="+mn-cs"/>
      </a:defRPr>
    </a:lvl6pPr>
    <a:lvl7pPr marL="2743200" algn="l" defTabSz="914400" rtl="0" eaLnBrk="1" latinLnBrk="0" hangingPunct="1">
      <a:defRPr sz="1000" kern="1200">
        <a:solidFill>
          <a:schemeClr val="tx1"/>
        </a:solidFill>
        <a:latin typeface="Arial" pitchFamily="34" charset="0"/>
        <a:ea typeface="ＭＳ Ｐゴシック" charset="-128"/>
        <a:cs typeface="+mn-cs"/>
      </a:defRPr>
    </a:lvl7pPr>
    <a:lvl8pPr marL="3200400" algn="l" defTabSz="914400" rtl="0" eaLnBrk="1" latinLnBrk="0" hangingPunct="1">
      <a:defRPr sz="1000" kern="1200">
        <a:solidFill>
          <a:schemeClr val="tx1"/>
        </a:solidFill>
        <a:latin typeface="Arial" pitchFamily="34" charset="0"/>
        <a:ea typeface="ＭＳ Ｐゴシック" charset="-128"/>
        <a:cs typeface="+mn-cs"/>
      </a:defRPr>
    </a:lvl8pPr>
    <a:lvl9pPr marL="3657600" algn="l" defTabSz="914400" rtl="0" eaLnBrk="1" latinLnBrk="0" hangingPunct="1">
      <a:defRPr sz="1000"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1275">
          <p15:clr>
            <a:srgbClr val="A4A3A4"/>
          </p15:clr>
        </p15:guide>
        <p15:guide id="2" orient="horz" pos="1491">
          <p15:clr>
            <a:srgbClr val="A4A3A4"/>
          </p15:clr>
        </p15:guide>
        <p15:guide id="3" orient="horz" pos="895">
          <p15:clr>
            <a:srgbClr val="A4A3A4"/>
          </p15:clr>
        </p15:guide>
        <p15:guide id="4" orient="horz" pos="4205">
          <p15:clr>
            <a:srgbClr val="A4A3A4"/>
          </p15:clr>
        </p15:guide>
        <p15:guide id="5" orient="horz" pos="3039">
          <p15:clr>
            <a:srgbClr val="A4A3A4"/>
          </p15:clr>
        </p15:guide>
        <p15:guide id="6" orient="horz" pos="568">
          <p15:clr>
            <a:srgbClr val="A4A3A4"/>
          </p15:clr>
        </p15:guide>
        <p15:guide id="7" pos="2882">
          <p15:clr>
            <a:srgbClr val="A4A3A4"/>
          </p15:clr>
        </p15:guide>
        <p15:guide id="8" pos="318">
          <p15:clr>
            <a:srgbClr val="A4A3A4"/>
          </p15:clr>
        </p15:guide>
      </p15:sldGuideLst>
    </p:ext>
    <p:ext uri="{2D200454-40CA-4A62-9FC3-DE9A4176ACB9}">
      <p15:notesGuideLst xmlns:p15="http://schemas.microsoft.com/office/powerpoint/2012/main">
        <p15:guide id="1" orient="horz" pos="376">
          <p15:clr>
            <a:srgbClr val="A4A3A4"/>
          </p15:clr>
        </p15:guide>
        <p15:guide id="2" orient="horz" pos="5616">
          <p15:clr>
            <a:srgbClr val="A4A3A4"/>
          </p15:clr>
        </p15:guide>
        <p15:guide id="3" pos="2232">
          <p15:clr>
            <a:srgbClr val="A4A3A4"/>
          </p15:clr>
        </p15:guide>
        <p15:guide id="4" pos="353">
          <p15:clr>
            <a:srgbClr val="A4A3A4"/>
          </p15:clr>
        </p15:guide>
        <p15:guide id="5" pos="419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FF3D06"/>
    <a:srgbClr val="FFCC99"/>
    <a:srgbClr val="FF9966"/>
    <a:srgbClr val="333399"/>
    <a:srgbClr val="CC6600"/>
    <a:srgbClr val="300ECF"/>
    <a:srgbClr val="75E4FF"/>
    <a:srgbClr val="E30008"/>
    <a:srgbClr val="1E1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5276" autoAdjust="0"/>
  </p:normalViewPr>
  <p:slideViewPr>
    <p:cSldViewPr snapToGrid="0">
      <p:cViewPr>
        <p:scale>
          <a:sx n="125" d="100"/>
          <a:sy n="125" d="100"/>
        </p:scale>
        <p:origin x="1194" y="582"/>
      </p:cViewPr>
      <p:guideLst>
        <p:guide orient="horz" pos="1275"/>
        <p:guide orient="horz" pos="1491"/>
        <p:guide orient="horz" pos="895"/>
        <p:guide orient="horz" pos="4205"/>
        <p:guide orient="horz" pos="3039"/>
        <p:guide orient="horz" pos="568"/>
        <p:guide pos="2882"/>
        <p:guide pos="3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napToGrid="0">
      <p:cViewPr varScale="1">
        <p:scale>
          <a:sx n="78" d="100"/>
          <a:sy n="78" d="100"/>
        </p:scale>
        <p:origin x="-2016" y="-90"/>
      </p:cViewPr>
      <p:guideLst>
        <p:guide orient="horz" pos="376"/>
        <p:guide orient="horz" pos="5616"/>
        <p:guide pos="2232"/>
        <p:guide pos="353"/>
        <p:guide pos="419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24.xml"/></Relationships>
</file>

<file path=ppt/charts/_rels/chart25.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25.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26.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27.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8.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9.xml"/></Relationships>
</file>

<file path=ppt/charts/_rels/chart3.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30.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31.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32.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33.xml"/></Relationships>
</file>

<file path=ppt/charts/_rels/chart34.xml.rels><?xml version="1.0" encoding="UTF-8" standalone="yes"?>
<Relationships xmlns="http://schemas.openxmlformats.org/package/2006/relationships"><Relationship Id="rId2" Type="http://schemas.openxmlformats.org/officeDocument/2006/relationships/oleObject" Target="file:///E:\Users\HuyNA\Desktop\SD%20diff.xlsx" TargetMode="External"/><Relationship Id="rId1" Type="http://schemas.openxmlformats.org/officeDocument/2006/relationships/themeOverride" Target="../theme/themeOverride34.xml"/></Relationships>
</file>

<file path=ppt/charts/_rels/chart35.xml.rels><?xml version="1.0" encoding="UTF-8" standalone="yes"?>
<Relationships xmlns="http://schemas.openxmlformats.org/package/2006/relationships"><Relationship Id="rId2" Type="http://schemas.openxmlformats.org/officeDocument/2006/relationships/oleObject" Target="file:///E:\Users\HuyNA\Desktop\SD%20diff.xlsx" TargetMode="External"/><Relationship Id="rId1" Type="http://schemas.openxmlformats.org/officeDocument/2006/relationships/themeOverride" Target="../theme/themeOverride35.xml"/></Relationships>
</file>

<file path=ppt/charts/_rels/chart36.xml.rels><?xml version="1.0" encoding="UTF-8" standalone="yes"?>
<Relationships xmlns="http://schemas.openxmlformats.org/package/2006/relationships"><Relationship Id="rId2" Type="http://schemas.openxmlformats.org/officeDocument/2006/relationships/oleObject" Target="file:///E:\Users\HuyNA\Desktop\SD%20diff.xlsx" TargetMode="External"/><Relationship Id="rId1" Type="http://schemas.openxmlformats.org/officeDocument/2006/relationships/themeOverride" Target="../theme/themeOverride36.xml"/></Relationships>
</file>

<file path=ppt/charts/_rels/chart37.xml.rels><?xml version="1.0" encoding="UTF-8" standalone="yes"?>
<Relationships xmlns="http://schemas.openxmlformats.org/package/2006/relationships"><Relationship Id="rId2" Type="http://schemas.openxmlformats.org/officeDocument/2006/relationships/oleObject" Target="file:///E:\Users\HuyNA\Desktop\SD%20diff.xlsx" TargetMode="External"/><Relationship Id="rId1" Type="http://schemas.openxmlformats.org/officeDocument/2006/relationships/themeOverride" Target="../theme/themeOverride37.xml"/></Relationships>
</file>

<file path=ppt/charts/_rels/chart38.xml.rels><?xml version="1.0" encoding="UTF-8" standalone="yes"?>
<Relationships xmlns="http://schemas.openxmlformats.org/package/2006/relationships"><Relationship Id="rId2" Type="http://schemas.openxmlformats.org/officeDocument/2006/relationships/oleObject" Target="file:///E:\Users\HuyNA\Desktop\SD%20diff.xlsx" TargetMode="External"/><Relationship Id="rId1" Type="http://schemas.openxmlformats.org/officeDocument/2006/relationships/themeOverride" Target="../theme/themeOverride38.xml"/></Relationships>
</file>

<file path=ppt/charts/_rels/chart39.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39.xml"/></Relationships>
</file>

<file path=ppt/charts/_rels/chart4.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4.xml"/></Relationships>
</file>

<file path=ppt/charts/_rels/chart40.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40.xml"/></Relationships>
</file>

<file path=ppt/charts/_rels/chart41.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41.xml"/></Relationships>
</file>

<file path=ppt/charts/_rels/chart42.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42.xml"/></Relationships>
</file>

<file path=ppt/charts/_rels/chart4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43.xml"/></Relationships>
</file>

<file path=ppt/charts/_rels/chart44.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44.xml"/></Relationships>
</file>

<file path=ppt/charts/_rels/chart45.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45.xml"/></Relationships>
</file>

<file path=ppt/charts/_rels/chart46.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46.xml"/></Relationships>
</file>

<file path=ppt/charts/_rels/chart47.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47.xml"/></Relationships>
</file>

<file path=ppt/charts/_rels/chart48.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48.xml"/></Relationships>
</file>

<file path=ppt/charts/_rels/chart49.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49.xml"/></Relationships>
</file>

<file path=ppt/charts/_rels/chart5.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5.xml"/></Relationships>
</file>

<file path=ppt/charts/_rels/chart50.xml.rels><?xml version="1.0" encoding="UTF-8" standalone="yes"?>
<Relationships xmlns="http://schemas.openxmlformats.org/package/2006/relationships"><Relationship Id="rId2" Type="http://schemas.openxmlformats.org/officeDocument/2006/relationships/oleObject" Target="../embeddings/oleObject3.bin"/><Relationship Id="rId1" Type="http://schemas.openxmlformats.org/officeDocument/2006/relationships/themeOverride" Target="../theme/themeOverride50.xml"/></Relationships>
</file>

<file path=ppt/charts/_rels/chart51.xml.rels><?xml version="1.0" encoding="UTF-8" standalone="yes"?>
<Relationships xmlns="http://schemas.openxmlformats.org/package/2006/relationships"><Relationship Id="rId2" Type="http://schemas.openxmlformats.org/officeDocument/2006/relationships/oleObject" Target="../embeddings/oleObject4.bin"/><Relationship Id="rId1" Type="http://schemas.openxmlformats.org/officeDocument/2006/relationships/themeOverride" Target="../theme/themeOverride51.xml"/></Relationships>
</file>

<file path=ppt/charts/_rels/chart6.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oleObject" Target="file:///C:\Users\hom44615\Desktop\SD%20diff.xlsx" TargetMode="External"/><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42GB dataset</a:t>
            </a:r>
          </a:p>
        </c:rich>
      </c:tx>
      <c:layout/>
      <c:overlay val="0"/>
    </c:title>
    <c:autoTitleDeleted val="0"/>
    <c:plotArea>
      <c:layout/>
      <c:barChart>
        <c:barDir val="col"/>
        <c:grouping val="clustered"/>
        <c:varyColors val="0"/>
        <c:ser>
          <c:idx val="0"/>
          <c:order val="0"/>
          <c:tx>
            <c:strRef>
              <c:f>Performance!$C$23</c:f>
              <c:strCache>
                <c:ptCount val="1"/>
                <c:pt idx="0">
                  <c:v>time</c:v>
                </c:pt>
              </c:strCache>
            </c:strRef>
          </c:tx>
          <c:invertIfNegative val="0"/>
          <c:cat>
            <c:strRef>
              <c:f>Performance!$B$24:$B$30</c:f>
              <c:strCache>
                <c:ptCount val="7"/>
                <c:pt idx="0">
                  <c:v>KSD 32</c:v>
                </c:pt>
                <c:pt idx="1">
                  <c:v>KSD 8</c:v>
                </c:pt>
                <c:pt idx="2">
                  <c:v>Hue 0</c:v>
                </c:pt>
                <c:pt idx="3">
                  <c:v>Hue 0.5</c:v>
                </c:pt>
                <c:pt idx="4">
                  <c:v>Hue 1</c:v>
                </c:pt>
                <c:pt idx="5">
                  <c:v>Hue 5</c:v>
                </c:pt>
                <c:pt idx="6">
                  <c:v>Hue 25</c:v>
                </c:pt>
              </c:strCache>
            </c:strRef>
          </c:cat>
          <c:val>
            <c:numRef>
              <c:f>Performance!$C$24:$C$30</c:f>
              <c:numCache>
                <c:formatCode>General</c:formatCode>
                <c:ptCount val="7"/>
                <c:pt idx="0">
                  <c:v>44.885649999999998</c:v>
                </c:pt>
                <c:pt idx="1">
                  <c:v>18.491583333333335</c:v>
                </c:pt>
                <c:pt idx="2">
                  <c:v>28.805066666666665</c:v>
                </c:pt>
                <c:pt idx="3">
                  <c:v>3.7705500000000001</c:v>
                </c:pt>
                <c:pt idx="4">
                  <c:v>3.3558500000000002</c:v>
                </c:pt>
                <c:pt idx="5">
                  <c:v>2.8051666666666666</c:v>
                </c:pt>
                <c:pt idx="6">
                  <c:v>2.3525</c:v>
                </c:pt>
              </c:numCache>
            </c:numRef>
          </c:val>
        </c:ser>
        <c:dLbls>
          <c:showLegendKey val="0"/>
          <c:showVal val="0"/>
          <c:showCatName val="0"/>
          <c:showSerName val="0"/>
          <c:showPercent val="0"/>
          <c:showBubbleSize val="0"/>
        </c:dLbls>
        <c:gapWidth val="150"/>
        <c:axId val="-1599696448"/>
        <c:axId val="-1599695904"/>
      </c:barChart>
      <c:lineChart>
        <c:grouping val="standard"/>
        <c:varyColors val="0"/>
        <c:ser>
          <c:idx val="1"/>
          <c:order val="1"/>
          <c:tx>
            <c:strRef>
              <c:f>Performance!$D$23</c:f>
              <c:strCache>
                <c:ptCount val="1"/>
                <c:pt idx="0">
                  <c:v>speed up</c:v>
                </c:pt>
              </c:strCache>
            </c:strRef>
          </c:tx>
          <c:spPr>
            <a:ln w="22225"/>
          </c:spPr>
          <c:dLbls>
            <c:spPr>
              <a:noFill/>
              <a:ln>
                <a:noFill/>
              </a:ln>
              <a:effectLst/>
            </c:spPr>
            <c:txPr>
              <a:bodyPr/>
              <a:lstStyle/>
              <a:p>
                <a:pPr>
                  <a:defRPr sz="8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Performance!$B$24:$B$30</c:f>
              <c:strCache>
                <c:ptCount val="7"/>
                <c:pt idx="0">
                  <c:v>KSD 32</c:v>
                </c:pt>
                <c:pt idx="1">
                  <c:v>KSD 8</c:v>
                </c:pt>
                <c:pt idx="2">
                  <c:v>Hue 0</c:v>
                </c:pt>
                <c:pt idx="3">
                  <c:v>Hue 0.5</c:v>
                </c:pt>
                <c:pt idx="4">
                  <c:v>Hue 1</c:v>
                </c:pt>
                <c:pt idx="5">
                  <c:v>Hue 5</c:v>
                </c:pt>
                <c:pt idx="6">
                  <c:v>Hue 25</c:v>
                </c:pt>
              </c:strCache>
            </c:strRef>
          </c:cat>
          <c:val>
            <c:numRef>
              <c:f>Performance!$D$24:$D$30</c:f>
              <c:numCache>
                <c:formatCode>General</c:formatCode>
                <c:ptCount val="7"/>
                <c:pt idx="0">
                  <c:v>1</c:v>
                </c:pt>
                <c:pt idx="1">
                  <c:v>2.4300000000000002</c:v>
                </c:pt>
                <c:pt idx="2">
                  <c:v>1.56</c:v>
                </c:pt>
                <c:pt idx="3">
                  <c:v>11.9</c:v>
                </c:pt>
                <c:pt idx="4">
                  <c:v>13.38</c:v>
                </c:pt>
                <c:pt idx="5">
                  <c:v>16</c:v>
                </c:pt>
                <c:pt idx="6">
                  <c:v>19.079999999999998</c:v>
                </c:pt>
              </c:numCache>
            </c:numRef>
          </c:val>
          <c:smooth val="0"/>
        </c:ser>
        <c:dLbls>
          <c:showLegendKey val="0"/>
          <c:showVal val="0"/>
          <c:showCatName val="0"/>
          <c:showSerName val="0"/>
          <c:showPercent val="0"/>
          <c:showBubbleSize val="0"/>
        </c:dLbls>
        <c:marker val="1"/>
        <c:smooth val="0"/>
        <c:axId val="-1599686112"/>
        <c:axId val="-1599691008"/>
      </c:lineChart>
      <c:catAx>
        <c:axId val="-1599696448"/>
        <c:scaling>
          <c:orientation val="minMax"/>
        </c:scaling>
        <c:delete val="0"/>
        <c:axPos val="b"/>
        <c:numFmt formatCode="General" sourceLinked="0"/>
        <c:majorTickMark val="out"/>
        <c:minorTickMark val="none"/>
        <c:tickLblPos val="nextTo"/>
        <c:txPr>
          <a:bodyPr/>
          <a:lstStyle/>
          <a:p>
            <a:pPr>
              <a:defRPr sz="900"/>
            </a:pPr>
            <a:endParaRPr lang="en-US"/>
          </a:p>
        </c:txPr>
        <c:crossAx val="-1599695904"/>
        <c:crosses val="autoZero"/>
        <c:auto val="1"/>
        <c:lblAlgn val="ctr"/>
        <c:lblOffset val="100"/>
        <c:noMultiLvlLbl val="0"/>
      </c:catAx>
      <c:valAx>
        <c:axId val="-1599695904"/>
        <c:scaling>
          <c:orientation val="minMax"/>
        </c:scaling>
        <c:delete val="0"/>
        <c:axPos val="l"/>
        <c:majorGridlines/>
        <c:title>
          <c:tx>
            <c:rich>
              <a:bodyPr rot="-5400000" vert="horz"/>
              <a:lstStyle/>
              <a:p>
                <a:pPr>
                  <a:defRPr sz="1000"/>
                </a:pPr>
                <a:r>
                  <a:rPr lang="en-US" sz="1000"/>
                  <a:t>Reading time (minute)</a:t>
                </a:r>
              </a:p>
            </c:rich>
          </c:tx>
          <c:layout/>
          <c:overlay val="0"/>
        </c:title>
        <c:numFmt formatCode="General" sourceLinked="1"/>
        <c:majorTickMark val="out"/>
        <c:minorTickMark val="none"/>
        <c:tickLblPos val="nextTo"/>
        <c:crossAx val="-1599696448"/>
        <c:crosses val="autoZero"/>
        <c:crossBetween val="between"/>
      </c:valAx>
      <c:valAx>
        <c:axId val="-1599691008"/>
        <c:scaling>
          <c:orientation val="minMax"/>
        </c:scaling>
        <c:delete val="0"/>
        <c:axPos val="r"/>
        <c:title>
          <c:tx>
            <c:rich>
              <a:bodyPr rot="-5400000" vert="horz"/>
              <a:lstStyle/>
              <a:p>
                <a:pPr>
                  <a:defRPr sz="1000"/>
                </a:pPr>
                <a:r>
                  <a:rPr lang="en-US" sz="1000"/>
                  <a:t>Times</a:t>
                </a:r>
              </a:p>
            </c:rich>
          </c:tx>
          <c:layout/>
          <c:overlay val="0"/>
        </c:title>
        <c:numFmt formatCode="General" sourceLinked="1"/>
        <c:majorTickMark val="out"/>
        <c:minorTickMark val="none"/>
        <c:tickLblPos val="nextTo"/>
        <c:crossAx val="-1599686112"/>
        <c:crosses val="max"/>
        <c:crossBetween val="between"/>
      </c:valAx>
      <c:catAx>
        <c:axId val="-1599686112"/>
        <c:scaling>
          <c:orientation val="minMax"/>
        </c:scaling>
        <c:delete val="1"/>
        <c:axPos val="b"/>
        <c:numFmt formatCode="General" sourceLinked="1"/>
        <c:majorTickMark val="out"/>
        <c:minorTickMark val="none"/>
        <c:tickLblPos val="nextTo"/>
        <c:crossAx val="-1599691008"/>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2115616797900265E-2"/>
          <c:y val="4.8695261776488467E-2"/>
          <c:w val="0.62226755746440787"/>
          <c:h val="0.8414290647879541"/>
        </c:manualLayout>
      </c:layout>
      <c:barChart>
        <c:barDir val="col"/>
        <c:grouping val="stacked"/>
        <c:varyColors val="0"/>
        <c:ser>
          <c:idx val="0"/>
          <c:order val="0"/>
          <c:tx>
            <c:strRef>
              <c:f>Sheet1!$B$1</c:f>
              <c:strCache>
                <c:ptCount val="1"/>
                <c:pt idx="0">
                  <c:v>TKS Read </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60</c:v>
                </c:pt>
                <c:pt idx="1">
                  <c:v>0</c:v>
                </c:pt>
              </c:numCache>
            </c:numRef>
          </c:val>
        </c:ser>
        <c:ser>
          <c:idx val="1"/>
          <c:order val="1"/>
          <c:tx>
            <c:strRef>
              <c:f>Sheet1!$C$1</c:f>
              <c:strCache>
                <c:ptCount val="1"/>
                <c:pt idx="0">
                  <c:v>TKS Computation</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6.23</c:v>
                </c:pt>
                <c:pt idx="1">
                  <c:v>0</c:v>
                </c:pt>
              </c:numCache>
            </c:numRef>
          </c:val>
        </c:ser>
        <c:ser>
          <c:idx val="2"/>
          <c:order val="2"/>
          <c:tx>
            <c:strRef>
              <c:f>Sheet1!$D$1</c:f>
              <c:strCache>
                <c:ptCount val="1"/>
                <c:pt idx="0">
                  <c:v>TKS Write</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Sheet1!$D$2:$D$3</c:f>
              <c:numCache>
                <c:formatCode>General</c:formatCode>
                <c:ptCount val="2"/>
                <c:pt idx="0">
                  <c:v>5.07</c:v>
                </c:pt>
                <c:pt idx="1">
                  <c:v>0</c:v>
                </c:pt>
              </c:numCache>
            </c:numRef>
          </c:val>
        </c:ser>
        <c:ser>
          <c:idx val="3"/>
          <c:order val="3"/>
          <c:tx>
            <c:strRef>
              <c:f>Sheet1!$E$1</c:f>
              <c:strCache>
                <c:ptCount val="1"/>
                <c:pt idx="0">
                  <c:v>Hue: Convert Input</c:v>
                </c:pt>
              </c:strCache>
            </c:strRef>
          </c:tx>
          <c:invertIfNegative val="0"/>
          <c:dLbls>
            <c:dLbl>
              <c:idx val="0"/>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Sheet1!$E$2:$E$3</c:f>
              <c:numCache>
                <c:formatCode>General</c:formatCode>
                <c:ptCount val="2"/>
                <c:pt idx="0">
                  <c:v>0</c:v>
                </c:pt>
                <c:pt idx="1">
                  <c:v>14.8</c:v>
                </c:pt>
              </c:numCache>
            </c:numRef>
          </c:val>
        </c:ser>
        <c:ser>
          <c:idx val="4"/>
          <c:order val="4"/>
          <c:tx>
            <c:strRef>
              <c:f>Sheet1!$F$1</c:f>
              <c:strCache>
                <c:ptCount val="1"/>
                <c:pt idx="0">
                  <c:v>Hue Computation</c:v>
                </c:pt>
              </c:strCache>
            </c:strRef>
          </c:tx>
          <c:invertIfNegative val="0"/>
          <c:dLbls>
            <c:dLbl>
              <c:idx val="0"/>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Sheet1!$F$2:$F$3</c:f>
              <c:numCache>
                <c:formatCode>General</c:formatCode>
                <c:ptCount val="2"/>
                <c:pt idx="0">
                  <c:v>0</c:v>
                </c:pt>
                <c:pt idx="1">
                  <c:v>37.5</c:v>
                </c:pt>
              </c:numCache>
            </c:numRef>
          </c:val>
        </c:ser>
        <c:dLbls>
          <c:showLegendKey val="0"/>
          <c:showVal val="0"/>
          <c:showCatName val="0"/>
          <c:showSerName val="0"/>
          <c:showPercent val="0"/>
          <c:showBubbleSize val="0"/>
        </c:dLbls>
        <c:gapWidth val="150"/>
        <c:overlap val="100"/>
        <c:axId val="-1362677536"/>
        <c:axId val="-1362673728"/>
      </c:barChart>
      <c:catAx>
        <c:axId val="-1362677536"/>
        <c:scaling>
          <c:orientation val="minMax"/>
        </c:scaling>
        <c:delete val="0"/>
        <c:axPos val="b"/>
        <c:numFmt formatCode="General" sourceLinked="0"/>
        <c:majorTickMark val="out"/>
        <c:minorTickMark val="none"/>
        <c:tickLblPos val="nextTo"/>
        <c:crossAx val="-1362673728"/>
        <c:crosses val="autoZero"/>
        <c:auto val="1"/>
        <c:lblAlgn val="ctr"/>
        <c:lblOffset val="100"/>
        <c:noMultiLvlLbl val="0"/>
      </c:catAx>
      <c:valAx>
        <c:axId val="-1362673728"/>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62677536"/>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0100103766099"/>
          <c:y val="4.8695261776488467E-2"/>
          <c:w val="0.77511014248218968"/>
          <c:h val="0.8414290647879541"/>
        </c:manualLayout>
      </c:layout>
      <c:barChart>
        <c:barDir val="col"/>
        <c:grouping val="stacked"/>
        <c:varyColors val="0"/>
        <c:ser>
          <c:idx val="0"/>
          <c:order val="0"/>
          <c:tx>
            <c:strRef>
              <c:f>Sheet1!$B$1</c:f>
              <c:strCache>
                <c:ptCount val="1"/>
                <c:pt idx="0">
                  <c:v>TKS Read </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174</c:v>
                </c:pt>
                <c:pt idx="1">
                  <c:v>0</c:v>
                </c:pt>
              </c:numCache>
            </c:numRef>
          </c:val>
        </c:ser>
        <c:ser>
          <c:idx val="1"/>
          <c:order val="1"/>
          <c:tx>
            <c:strRef>
              <c:f>Sheet1!$C$1</c:f>
              <c:strCache>
                <c:ptCount val="1"/>
                <c:pt idx="0">
                  <c:v>TKS Computation</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16</c:v>
                </c:pt>
                <c:pt idx="1">
                  <c:v>0</c:v>
                </c:pt>
              </c:numCache>
            </c:numRef>
          </c:val>
        </c:ser>
        <c:ser>
          <c:idx val="2"/>
          <c:order val="2"/>
          <c:tx>
            <c:strRef>
              <c:f>Sheet1!$D$1</c:f>
              <c:strCache>
                <c:ptCount val="1"/>
                <c:pt idx="0">
                  <c:v>TKS Write</c:v>
                </c:pt>
              </c:strCache>
            </c:strRef>
          </c:tx>
          <c:invertIfNegative val="0"/>
          <c:dLbls>
            <c:dLbl>
              <c:idx val="1"/>
              <c:layout>
                <c:manualLayout>
                  <c:x val="0.33333333333333331"/>
                  <c:y val="6.1403508771929821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Sheet1!$D$2:$D$3</c:f>
              <c:numCache>
                <c:formatCode>General</c:formatCode>
                <c:ptCount val="2"/>
                <c:pt idx="0">
                  <c:v>14</c:v>
                </c:pt>
                <c:pt idx="1">
                  <c:v>0</c:v>
                </c:pt>
              </c:numCache>
            </c:numRef>
          </c:val>
        </c:ser>
        <c:ser>
          <c:idx val="3"/>
          <c:order val="3"/>
          <c:tx>
            <c:strRef>
              <c:f>Sheet1!$E$1</c:f>
              <c:strCache>
                <c:ptCount val="1"/>
                <c:pt idx="0">
                  <c:v>Hue: Convert Input</c:v>
                </c:pt>
              </c:strCache>
            </c:strRef>
          </c:tx>
          <c:invertIfNegative val="0"/>
          <c:dLbls>
            <c:dLbl>
              <c:idx val="0"/>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Sheet1!$E$2:$E$3</c:f>
              <c:numCache>
                <c:formatCode>General</c:formatCode>
                <c:ptCount val="2"/>
                <c:pt idx="0">
                  <c:v>0</c:v>
                </c:pt>
                <c:pt idx="1">
                  <c:v>61</c:v>
                </c:pt>
              </c:numCache>
            </c:numRef>
          </c:val>
        </c:ser>
        <c:ser>
          <c:idx val="4"/>
          <c:order val="4"/>
          <c:tx>
            <c:strRef>
              <c:f>Sheet1!$F$1</c:f>
              <c:strCache>
                <c:ptCount val="1"/>
                <c:pt idx="0">
                  <c:v>Hue Computation</c:v>
                </c:pt>
              </c:strCache>
            </c:strRef>
          </c:tx>
          <c:invertIfNegative val="0"/>
          <c:dLbls>
            <c:dLbl>
              <c:idx val="0"/>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Sheet1!$F$2:$F$3</c:f>
              <c:numCache>
                <c:formatCode>General</c:formatCode>
                <c:ptCount val="2"/>
                <c:pt idx="0">
                  <c:v>0</c:v>
                </c:pt>
                <c:pt idx="1">
                  <c:v>80</c:v>
                </c:pt>
              </c:numCache>
            </c:numRef>
          </c:val>
        </c:ser>
        <c:dLbls>
          <c:showLegendKey val="0"/>
          <c:showVal val="0"/>
          <c:showCatName val="0"/>
          <c:showSerName val="0"/>
          <c:showPercent val="0"/>
          <c:showBubbleSize val="0"/>
        </c:dLbls>
        <c:gapWidth val="150"/>
        <c:overlap val="100"/>
        <c:axId val="-1362685696"/>
        <c:axId val="-1599690464"/>
      </c:barChart>
      <c:catAx>
        <c:axId val="-1362685696"/>
        <c:scaling>
          <c:orientation val="minMax"/>
        </c:scaling>
        <c:delete val="0"/>
        <c:axPos val="b"/>
        <c:numFmt formatCode="General" sourceLinked="0"/>
        <c:majorTickMark val="out"/>
        <c:minorTickMark val="none"/>
        <c:tickLblPos val="nextTo"/>
        <c:crossAx val="-1599690464"/>
        <c:crosses val="autoZero"/>
        <c:auto val="1"/>
        <c:lblAlgn val="ctr"/>
        <c:lblOffset val="100"/>
        <c:noMultiLvlLbl val="0"/>
      </c:catAx>
      <c:valAx>
        <c:axId val="-1599690464"/>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62685696"/>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TKS Read </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562</c:v>
                </c:pt>
                <c:pt idx="1">
                  <c:v>0</c:v>
                </c:pt>
              </c:numCache>
            </c:numRef>
          </c:val>
        </c:ser>
        <c:ser>
          <c:idx val="1"/>
          <c:order val="1"/>
          <c:tx>
            <c:strRef>
              <c:f>Sheet1!$C$1</c:f>
              <c:strCache>
                <c:ptCount val="1"/>
                <c:pt idx="0">
                  <c:v>TKS Computation</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49</c:v>
                </c:pt>
                <c:pt idx="1">
                  <c:v>0</c:v>
                </c:pt>
              </c:numCache>
            </c:numRef>
          </c:val>
        </c:ser>
        <c:ser>
          <c:idx val="2"/>
          <c:order val="2"/>
          <c:tx>
            <c:strRef>
              <c:f>Sheet1!$D$1</c:f>
              <c:strCache>
                <c:ptCount val="1"/>
                <c:pt idx="0">
                  <c:v>TKS Write</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Sheet1!$D$2:$D$3</c:f>
              <c:numCache>
                <c:formatCode>General</c:formatCode>
                <c:ptCount val="2"/>
                <c:pt idx="0">
                  <c:v>45</c:v>
                </c:pt>
                <c:pt idx="1">
                  <c:v>0</c:v>
                </c:pt>
              </c:numCache>
            </c:numRef>
          </c:val>
        </c:ser>
        <c:ser>
          <c:idx val="3"/>
          <c:order val="3"/>
          <c:tx>
            <c:strRef>
              <c:f>Sheet1!$E$1</c:f>
              <c:strCache>
                <c:ptCount val="1"/>
                <c:pt idx="0">
                  <c:v>Hue: Convert Input</c:v>
                </c:pt>
              </c:strCache>
            </c:strRef>
          </c:tx>
          <c:invertIfNegative val="0"/>
          <c:dLbls>
            <c:dLbl>
              <c:idx val="0"/>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Sheet1!$E$2:$E$3</c:f>
              <c:numCache>
                <c:formatCode>General</c:formatCode>
                <c:ptCount val="2"/>
                <c:pt idx="0">
                  <c:v>0</c:v>
                </c:pt>
                <c:pt idx="1">
                  <c:v>200</c:v>
                </c:pt>
              </c:numCache>
            </c:numRef>
          </c:val>
        </c:ser>
        <c:ser>
          <c:idx val="4"/>
          <c:order val="4"/>
          <c:tx>
            <c:strRef>
              <c:f>Sheet1!$F$1</c:f>
              <c:strCache>
                <c:ptCount val="1"/>
                <c:pt idx="0">
                  <c:v>Hue Computation</c:v>
                </c:pt>
              </c:strCache>
            </c:strRef>
          </c:tx>
          <c:invertIfNegative val="0"/>
          <c:dLbls>
            <c:dLbl>
              <c:idx val="0"/>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Sheet1!$F$2:$F$3</c:f>
              <c:numCache>
                <c:formatCode>General</c:formatCode>
                <c:ptCount val="2"/>
                <c:pt idx="0">
                  <c:v>0</c:v>
                </c:pt>
                <c:pt idx="1">
                  <c:v>288</c:v>
                </c:pt>
              </c:numCache>
            </c:numRef>
          </c:val>
        </c:ser>
        <c:dLbls>
          <c:showLegendKey val="0"/>
          <c:showVal val="0"/>
          <c:showCatName val="0"/>
          <c:showSerName val="0"/>
          <c:showPercent val="0"/>
          <c:showBubbleSize val="0"/>
        </c:dLbls>
        <c:gapWidth val="150"/>
        <c:overlap val="100"/>
        <c:axId val="-1363618080"/>
        <c:axId val="-1362310080"/>
      </c:barChart>
      <c:catAx>
        <c:axId val="-1363618080"/>
        <c:scaling>
          <c:orientation val="minMax"/>
        </c:scaling>
        <c:delete val="0"/>
        <c:axPos val="b"/>
        <c:numFmt formatCode="General" sourceLinked="0"/>
        <c:majorTickMark val="out"/>
        <c:minorTickMark val="none"/>
        <c:tickLblPos val="nextTo"/>
        <c:crossAx val="-1362310080"/>
        <c:crosses val="autoZero"/>
        <c:auto val="1"/>
        <c:lblAlgn val="ctr"/>
        <c:lblOffset val="100"/>
        <c:noMultiLvlLbl val="0"/>
      </c:catAx>
      <c:valAx>
        <c:axId val="-1362310080"/>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63618080"/>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'VJ chart'!$A$3</c:f>
              <c:strCache>
                <c:ptCount val="1"/>
                <c:pt idx="0">
                  <c:v>TKS</c:v>
                </c:pt>
              </c:strCache>
            </c:strRef>
          </c:tx>
          <c:cat>
            <c:strRef>
              <c:f>'VJ chart'!$B$2:$D$2</c:f>
              <c:strCache>
                <c:ptCount val="3"/>
                <c:pt idx="0">
                  <c:v>44GB</c:v>
                </c:pt>
                <c:pt idx="1">
                  <c:v>110GB</c:v>
                </c:pt>
                <c:pt idx="2">
                  <c:v>330GB</c:v>
                </c:pt>
              </c:strCache>
            </c:strRef>
          </c:cat>
          <c:val>
            <c:numRef>
              <c:f>'VJ chart'!$B$3:$D$3</c:f>
              <c:numCache>
                <c:formatCode>General</c:formatCode>
                <c:ptCount val="3"/>
                <c:pt idx="0">
                  <c:v>71.3</c:v>
                </c:pt>
                <c:pt idx="1">
                  <c:v>204</c:v>
                </c:pt>
                <c:pt idx="2">
                  <c:v>656</c:v>
                </c:pt>
              </c:numCache>
            </c:numRef>
          </c:val>
          <c:smooth val="0"/>
        </c:ser>
        <c:ser>
          <c:idx val="1"/>
          <c:order val="1"/>
          <c:tx>
            <c:strRef>
              <c:f>'VJ chart'!$A$4</c:f>
              <c:strCache>
                <c:ptCount val="1"/>
                <c:pt idx="0">
                  <c:v>Hue</c:v>
                </c:pt>
              </c:strCache>
            </c:strRef>
          </c:tx>
          <c:cat>
            <c:strRef>
              <c:f>'VJ chart'!$B$2:$D$2</c:f>
              <c:strCache>
                <c:ptCount val="3"/>
                <c:pt idx="0">
                  <c:v>44GB</c:v>
                </c:pt>
                <c:pt idx="1">
                  <c:v>110GB</c:v>
                </c:pt>
                <c:pt idx="2">
                  <c:v>330GB</c:v>
                </c:pt>
              </c:strCache>
            </c:strRef>
          </c:cat>
          <c:val>
            <c:numRef>
              <c:f>'VJ chart'!$B$4:$D$4</c:f>
              <c:numCache>
                <c:formatCode>General</c:formatCode>
                <c:ptCount val="3"/>
                <c:pt idx="0">
                  <c:v>52.3</c:v>
                </c:pt>
                <c:pt idx="1">
                  <c:v>141</c:v>
                </c:pt>
                <c:pt idx="2">
                  <c:v>488</c:v>
                </c:pt>
              </c:numCache>
            </c:numRef>
          </c:val>
          <c:smooth val="0"/>
        </c:ser>
        <c:dLbls>
          <c:showLegendKey val="0"/>
          <c:showVal val="0"/>
          <c:showCatName val="0"/>
          <c:showSerName val="0"/>
          <c:showPercent val="0"/>
          <c:showBubbleSize val="0"/>
        </c:dLbls>
        <c:marker val="1"/>
        <c:smooth val="0"/>
        <c:axId val="-1362313888"/>
        <c:axId val="-1362322048"/>
      </c:lineChart>
      <c:catAx>
        <c:axId val="-1362313888"/>
        <c:scaling>
          <c:orientation val="minMax"/>
        </c:scaling>
        <c:delete val="0"/>
        <c:axPos val="b"/>
        <c:numFmt formatCode="General" sourceLinked="0"/>
        <c:majorTickMark val="out"/>
        <c:minorTickMark val="none"/>
        <c:tickLblPos val="nextTo"/>
        <c:crossAx val="-1362322048"/>
        <c:crosses val="autoZero"/>
        <c:auto val="1"/>
        <c:lblAlgn val="ctr"/>
        <c:lblOffset val="100"/>
        <c:noMultiLvlLbl val="0"/>
      </c:catAx>
      <c:valAx>
        <c:axId val="-1362322048"/>
        <c:scaling>
          <c:orientation val="minMax"/>
        </c:scaling>
        <c:delete val="0"/>
        <c:axPos val="l"/>
        <c:majorGridlines/>
        <c:numFmt formatCode="General" sourceLinked="1"/>
        <c:majorTickMark val="out"/>
        <c:minorTickMark val="none"/>
        <c:tickLblPos val="nextTo"/>
        <c:crossAx val="-1362313888"/>
        <c:crosses val="autoZero"/>
        <c:crossBetween val="between"/>
      </c:valAx>
    </c:plotArea>
    <c:legend>
      <c:legendPos val="b"/>
      <c:layout/>
      <c:overlay val="0"/>
    </c:legend>
    <c:plotVisOnly val="1"/>
    <c:dispBlanksAs val="gap"/>
    <c:showDLblsOverMax val="0"/>
  </c:chart>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2115616797900265E-2"/>
          <c:y val="4.8695261776488467E-2"/>
          <c:w val="0.88784378665446151"/>
          <c:h val="0.8414290647879541"/>
        </c:manualLayout>
      </c:layout>
      <c:barChart>
        <c:barDir val="col"/>
        <c:grouping val="stacked"/>
        <c:varyColors val="0"/>
        <c:ser>
          <c:idx val="0"/>
          <c:order val="0"/>
          <c:tx>
            <c:strRef>
              <c:f>Sheet1!$B$1</c:f>
              <c:strCache>
                <c:ptCount val="1"/>
                <c:pt idx="0">
                  <c:v>Inline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12.2</c:v>
                </c:pt>
                <c:pt idx="1">
                  <c:v>8.6999999999999993</c:v>
                </c:pt>
              </c:numCache>
            </c:numRef>
          </c:val>
        </c:ser>
        <c:ser>
          <c:idx val="1"/>
          <c:order val="1"/>
          <c:tx>
            <c:strRef>
              <c:f>Sheet1!$C$1</c:f>
              <c:strCache>
                <c:ptCount val="1"/>
                <c:pt idx="0">
                  <c:v>brick</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13</c:v>
                </c:pt>
                <c:pt idx="1">
                  <c:v>8.6999999999999993</c:v>
                </c:pt>
              </c:numCache>
            </c:numRef>
          </c:val>
        </c:ser>
        <c:dLbls>
          <c:showLegendKey val="0"/>
          <c:showVal val="0"/>
          <c:showCatName val="0"/>
          <c:showSerName val="0"/>
          <c:showPercent val="0"/>
          <c:showBubbleSize val="0"/>
        </c:dLbls>
        <c:gapWidth val="150"/>
        <c:overlap val="100"/>
        <c:axId val="-1362308992"/>
        <c:axId val="-1362312256"/>
      </c:barChart>
      <c:catAx>
        <c:axId val="-1362308992"/>
        <c:scaling>
          <c:orientation val="minMax"/>
        </c:scaling>
        <c:delete val="0"/>
        <c:axPos val="b"/>
        <c:numFmt formatCode="General" sourceLinked="0"/>
        <c:majorTickMark val="out"/>
        <c:minorTickMark val="none"/>
        <c:tickLblPos val="nextTo"/>
        <c:crossAx val="-1362312256"/>
        <c:crosses val="autoZero"/>
        <c:auto val="1"/>
        <c:lblAlgn val="ctr"/>
        <c:lblOffset val="100"/>
        <c:noMultiLvlLbl val="0"/>
      </c:catAx>
      <c:valAx>
        <c:axId val="-1362312256"/>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62308992"/>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0100103766099"/>
          <c:y val="4.8695261776488467E-2"/>
          <c:w val="0.87282006415864688"/>
          <c:h val="0.8414290647879541"/>
        </c:manualLayout>
      </c:layout>
      <c:barChart>
        <c:barDir val="col"/>
        <c:grouping val="stacked"/>
        <c:varyColors val="0"/>
        <c:ser>
          <c:idx val="0"/>
          <c:order val="0"/>
          <c:tx>
            <c:strRef>
              <c:f>Sheet1!$B$1</c:f>
              <c:strCache>
                <c:ptCount val="1"/>
                <c:pt idx="0">
                  <c:v>Inline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91.6</c:v>
                </c:pt>
                <c:pt idx="1">
                  <c:v>65</c:v>
                </c:pt>
              </c:numCache>
            </c:numRef>
          </c:val>
        </c:ser>
        <c:ser>
          <c:idx val="1"/>
          <c:order val="1"/>
          <c:tx>
            <c:strRef>
              <c:f>Sheet1!$C$1</c:f>
              <c:strCache>
                <c:ptCount val="1"/>
                <c:pt idx="0">
                  <c:v>brick</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94</c:v>
                </c:pt>
                <c:pt idx="1">
                  <c:v>65</c:v>
                </c:pt>
              </c:numCache>
            </c:numRef>
          </c:val>
        </c:ser>
        <c:dLbls>
          <c:showLegendKey val="0"/>
          <c:showVal val="0"/>
          <c:showCatName val="0"/>
          <c:showSerName val="0"/>
          <c:showPercent val="0"/>
          <c:showBubbleSize val="0"/>
        </c:dLbls>
        <c:gapWidth val="150"/>
        <c:overlap val="100"/>
        <c:axId val="-1362319328"/>
        <c:axId val="-1362307904"/>
      </c:barChart>
      <c:catAx>
        <c:axId val="-1362319328"/>
        <c:scaling>
          <c:orientation val="minMax"/>
        </c:scaling>
        <c:delete val="0"/>
        <c:axPos val="b"/>
        <c:numFmt formatCode="General" sourceLinked="0"/>
        <c:majorTickMark val="out"/>
        <c:minorTickMark val="none"/>
        <c:tickLblPos val="nextTo"/>
        <c:crossAx val="-1362307904"/>
        <c:crosses val="autoZero"/>
        <c:auto val="1"/>
        <c:lblAlgn val="ctr"/>
        <c:lblOffset val="100"/>
        <c:noMultiLvlLbl val="0"/>
      </c:catAx>
      <c:valAx>
        <c:axId val="-1362307904"/>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62319328"/>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2115616797900265E-2"/>
          <c:y val="4.8695261776488467E-2"/>
          <c:w val="0.88314779332224835"/>
          <c:h val="0.8414290647879541"/>
        </c:manualLayout>
      </c:layout>
      <c:barChart>
        <c:barDir val="col"/>
        <c:grouping val="stacked"/>
        <c:varyColors val="0"/>
        <c:ser>
          <c:idx val="0"/>
          <c:order val="0"/>
          <c:tx>
            <c:strRef>
              <c:f>Sheet1!$B$1</c:f>
              <c:strCache>
                <c:ptCount val="1"/>
                <c:pt idx="0">
                  <c:v>Inline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30</c:v>
                </c:pt>
                <c:pt idx="1">
                  <c:v>21.6</c:v>
                </c:pt>
              </c:numCache>
            </c:numRef>
          </c:val>
        </c:ser>
        <c:ser>
          <c:idx val="1"/>
          <c:order val="1"/>
          <c:tx>
            <c:strRef>
              <c:f>Sheet1!$C$1</c:f>
              <c:strCache>
                <c:ptCount val="1"/>
                <c:pt idx="0">
                  <c:v>brick</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32</c:v>
                </c:pt>
                <c:pt idx="1">
                  <c:v>21.6</c:v>
                </c:pt>
              </c:numCache>
            </c:numRef>
          </c:val>
        </c:ser>
        <c:dLbls>
          <c:showLegendKey val="0"/>
          <c:showVal val="0"/>
          <c:showCatName val="0"/>
          <c:showSerName val="0"/>
          <c:showPercent val="0"/>
          <c:showBubbleSize val="0"/>
        </c:dLbls>
        <c:gapWidth val="150"/>
        <c:overlap val="100"/>
        <c:axId val="-1362313344"/>
        <c:axId val="-1362309536"/>
      </c:barChart>
      <c:catAx>
        <c:axId val="-1362313344"/>
        <c:scaling>
          <c:orientation val="minMax"/>
        </c:scaling>
        <c:delete val="0"/>
        <c:axPos val="b"/>
        <c:numFmt formatCode="General" sourceLinked="0"/>
        <c:majorTickMark val="out"/>
        <c:minorTickMark val="none"/>
        <c:tickLblPos val="nextTo"/>
        <c:crossAx val="-1362309536"/>
        <c:crosses val="autoZero"/>
        <c:auto val="1"/>
        <c:lblAlgn val="ctr"/>
        <c:lblOffset val="100"/>
        <c:noMultiLvlLbl val="0"/>
      </c:catAx>
      <c:valAx>
        <c:axId val="-1362309536"/>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62313344"/>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'VJ chart'!$A$8</c:f>
              <c:strCache>
                <c:ptCount val="1"/>
                <c:pt idx="0">
                  <c:v>TKS</c:v>
                </c:pt>
              </c:strCache>
            </c:strRef>
          </c:tx>
          <c:cat>
            <c:strRef>
              <c:f>'VJ chart'!$B$7:$D$7</c:f>
              <c:strCache>
                <c:ptCount val="3"/>
                <c:pt idx="0">
                  <c:v>44GB</c:v>
                </c:pt>
                <c:pt idx="1">
                  <c:v>110GB</c:v>
                </c:pt>
                <c:pt idx="2">
                  <c:v>330GB</c:v>
                </c:pt>
              </c:strCache>
            </c:strRef>
          </c:cat>
          <c:val>
            <c:numRef>
              <c:f>'VJ chart'!$B$8:$D$8</c:f>
              <c:numCache>
                <c:formatCode>General</c:formatCode>
                <c:ptCount val="3"/>
                <c:pt idx="0">
                  <c:v>25.2</c:v>
                </c:pt>
                <c:pt idx="1">
                  <c:v>62</c:v>
                </c:pt>
                <c:pt idx="2">
                  <c:v>185.6</c:v>
                </c:pt>
              </c:numCache>
            </c:numRef>
          </c:val>
          <c:smooth val="0"/>
        </c:ser>
        <c:ser>
          <c:idx val="1"/>
          <c:order val="1"/>
          <c:tx>
            <c:strRef>
              <c:f>'VJ chart'!$A$9</c:f>
              <c:strCache>
                <c:ptCount val="1"/>
                <c:pt idx="0">
                  <c:v>Hue</c:v>
                </c:pt>
              </c:strCache>
            </c:strRef>
          </c:tx>
          <c:cat>
            <c:strRef>
              <c:f>'VJ chart'!$B$7:$D$7</c:f>
              <c:strCache>
                <c:ptCount val="3"/>
                <c:pt idx="0">
                  <c:v>44GB</c:v>
                </c:pt>
                <c:pt idx="1">
                  <c:v>110GB</c:v>
                </c:pt>
                <c:pt idx="2">
                  <c:v>330GB</c:v>
                </c:pt>
              </c:strCache>
            </c:strRef>
          </c:cat>
          <c:val>
            <c:numRef>
              <c:f>'VJ chart'!$B$9:$D$9</c:f>
              <c:numCache>
                <c:formatCode>General</c:formatCode>
                <c:ptCount val="3"/>
                <c:pt idx="0">
                  <c:v>17.399999999999999</c:v>
                </c:pt>
                <c:pt idx="1">
                  <c:v>43.2</c:v>
                </c:pt>
                <c:pt idx="2">
                  <c:v>130</c:v>
                </c:pt>
              </c:numCache>
            </c:numRef>
          </c:val>
          <c:smooth val="0"/>
        </c:ser>
        <c:dLbls>
          <c:showLegendKey val="0"/>
          <c:showVal val="0"/>
          <c:showCatName val="0"/>
          <c:showSerName val="0"/>
          <c:showPercent val="0"/>
          <c:showBubbleSize val="0"/>
        </c:dLbls>
        <c:marker val="1"/>
        <c:smooth val="0"/>
        <c:axId val="-1362307360"/>
        <c:axId val="-1362315520"/>
      </c:lineChart>
      <c:catAx>
        <c:axId val="-1362307360"/>
        <c:scaling>
          <c:orientation val="minMax"/>
        </c:scaling>
        <c:delete val="0"/>
        <c:axPos val="b"/>
        <c:numFmt formatCode="General" sourceLinked="0"/>
        <c:majorTickMark val="out"/>
        <c:minorTickMark val="none"/>
        <c:tickLblPos val="nextTo"/>
        <c:crossAx val="-1362315520"/>
        <c:crosses val="autoZero"/>
        <c:auto val="1"/>
        <c:lblAlgn val="ctr"/>
        <c:lblOffset val="100"/>
        <c:noMultiLvlLbl val="0"/>
      </c:catAx>
      <c:valAx>
        <c:axId val="-1362315520"/>
        <c:scaling>
          <c:orientation val="minMax"/>
        </c:scaling>
        <c:delete val="0"/>
        <c:axPos val="l"/>
        <c:majorGridlines/>
        <c:numFmt formatCode="General" sourceLinked="1"/>
        <c:majorTickMark val="out"/>
        <c:minorTickMark val="none"/>
        <c:tickLblPos val="nextTo"/>
        <c:crossAx val="-1362307360"/>
        <c:crosses val="autoZero"/>
        <c:crossBetween val="between"/>
      </c:valAx>
    </c:plotArea>
    <c:legend>
      <c:legendPos val="b"/>
      <c:layout/>
      <c:overlay val="0"/>
      <c:txPr>
        <a:bodyPr/>
        <a:lstStyle/>
        <a:p>
          <a:pPr>
            <a:defRPr sz="1200"/>
          </a:pPr>
          <a:endParaRPr lang="en-US"/>
        </a:p>
      </c:txPr>
    </c:legend>
    <c:plotVisOnly val="1"/>
    <c:dispBlanksAs val="gap"/>
    <c:showDLblsOverMax val="0"/>
  </c:chart>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2115616797900265E-2"/>
          <c:y val="4.8695261776488467E-2"/>
          <c:w val="0.87322149084306711"/>
          <c:h val="0.8414290647879541"/>
        </c:manualLayout>
      </c:layout>
      <c:barChart>
        <c:barDir val="col"/>
        <c:grouping val="stacked"/>
        <c:varyColors val="0"/>
        <c:ser>
          <c:idx val="0"/>
          <c:order val="0"/>
          <c:tx>
            <c:strRef>
              <c:f>Sheet1!$B$1</c:f>
              <c:strCache>
                <c:ptCount val="1"/>
                <c:pt idx="0">
                  <c:v>TKS Read </c:v>
                </c:pt>
              </c:strCache>
            </c:strRef>
          </c:tx>
          <c:invertIfNegative val="0"/>
          <c:dLbls>
            <c:dLbl>
              <c:idx val="0"/>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Sheet1!$A$2:$A$3</c:f>
              <c:strCache>
                <c:ptCount val="2"/>
                <c:pt idx="0">
                  <c:v>TKS</c:v>
                </c:pt>
                <c:pt idx="1">
                  <c:v>Hue</c:v>
                </c:pt>
              </c:strCache>
            </c:strRef>
          </c:cat>
          <c:val>
            <c:numRef>
              <c:f>Sheet1!$B$2:$B$3</c:f>
              <c:numCache>
                <c:formatCode>General</c:formatCode>
                <c:ptCount val="2"/>
                <c:pt idx="0">
                  <c:v>44</c:v>
                </c:pt>
                <c:pt idx="1">
                  <c:v>0</c:v>
                </c:pt>
              </c:numCache>
            </c:numRef>
          </c:val>
        </c:ser>
        <c:ser>
          <c:idx val="1"/>
          <c:order val="1"/>
          <c:tx>
            <c:strRef>
              <c:f>Sheet1!$C$1</c:f>
              <c:strCache>
                <c:ptCount val="1"/>
                <c:pt idx="0">
                  <c:v>TKS Computation</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30</c:v>
                </c:pt>
                <c:pt idx="1">
                  <c:v>0</c:v>
                </c:pt>
              </c:numCache>
            </c:numRef>
          </c:val>
        </c:ser>
        <c:ser>
          <c:idx val="2"/>
          <c:order val="2"/>
          <c:tx>
            <c:strRef>
              <c:f>Sheet1!$D$1</c:f>
              <c:strCache>
                <c:ptCount val="1"/>
                <c:pt idx="0">
                  <c:v>TKS Write</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Sheet1!$D$2:$D$3</c:f>
              <c:numCache>
                <c:formatCode>General</c:formatCode>
                <c:ptCount val="2"/>
                <c:pt idx="0">
                  <c:v>16</c:v>
                </c:pt>
                <c:pt idx="1">
                  <c:v>0</c:v>
                </c:pt>
              </c:numCache>
            </c:numRef>
          </c:val>
        </c:ser>
        <c:ser>
          <c:idx val="3"/>
          <c:order val="3"/>
          <c:tx>
            <c:strRef>
              <c:f>Sheet1!$E$1</c:f>
              <c:strCache>
                <c:ptCount val="1"/>
                <c:pt idx="0">
                  <c:v>Hue Computation</c:v>
                </c:pt>
              </c:strCache>
            </c:strRef>
          </c:tx>
          <c:invertIfNegative val="0"/>
          <c:dLbls>
            <c:dLbl>
              <c:idx val="0"/>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Sheet1!$E$2:$E$3</c:f>
              <c:numCache>
                <c:formatCode>General</c:formatCode>
                <c:ptCount val="2"/>
                <c:pt idx="0">
                  <c:v>0</c:v>
                </c:pt>
                <c:pt idx="1">
                  <c:v>52</c:v>
                </c:pt>
              </c:numCache>
            </c:numRef>
          </c:val>
        </c:ser>
        <c:ser>
          <c:idx val="4"/>
          <c:order val="4"/>
          <c:tx>
            <c:strRef>
              <c:f>Sheet1!$F$1</c:f>
              <c:strCache>
                <c:ptCount val="1"/>
                <c:pt idx="0">
                  <c:v>Hue Conversion</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Sheet1!$F$2:$F$3</c:f>
              <c:numCache>
                <c:formatCode>General</c:formatCode>
                <c:ptCount val="2"/>
                <c:pt idx="1">
                  <c:v>26</c:v>
                </c:pt>
              </c:numCache>
            </c:numRef>
          </c:val>
        </c:ser>
        <c:dLbls>
          <c:showLegendKey val="0"/>
          <c:showVal val="0"/>
          <c:showCatName val="0"/>
          <c:showSerName val="0"/>
          <c:showPercent val="0"/>
          <c:showBubbleSize val="0"/>
        </c:dLbls>
        <c:gapWidth val="150"/>
        <c:overlap val="100"/>
        <c:axId val="-1362321504"/>
        <c:axId val="-1362318784"/>
      </c:barChart>
      <c:catAx>
        <c:axId val="-1362321504"/>
        <c:scaling>
          <c:orientation val="minMax"/>
        </c:scaling>
        <c:delete val="0"/>
        <c:axPos val="b"/>
        <c:numFmt formatCode="General" sourceLinked="0"/>
        <c:majorTickMark val="out"/>
        <c:minorTickMark val="none"/>
        <c:tickLblPos val="nextTo"/>
        <c:crossAx val="-1362318784"/>
        <c:crosses val="autoZero"/>
        <c:auto val="1"/>
        <c:lblAlgn val="ctr"/>
        <c:lblOffset val="100"/>
        <c:noMultiLvlLbl val="0"/>
      </c:catAx>
      <c:valAx>
        <c:axId val="-1362318784"/>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62321504"/>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0100103766099"/>
          <c:y val="4.8695261776488467E-2"/>
          <c:w val="0.8474645272070791"/>
          <c:h val="0.8414290647879541"/>
        </c:manualLayout>
      </c:layout>
      <c:barChart>
        <c:barDir val="col"/>
        <c:grouping val="stacked"/>
        <c:varyColors val="0"/>
        <c:ser>
          <c:idx val="0"/>
          <c:order val="0"/>
          <c:tx>
            <c:strRef>
              <c:f>Sheet1!$B$1</c:f>
              <c:strCache>
                <c:ptCount val="1"/>
                <c:pt idx="0">
                  <c:v>TKS Read </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80</c:v>
                </c:pt>
                <c:pt idx="1">
                  <c:v>0</c:v>
                </c:pt>
              </c:numCache>
            </c:numRef>
          </c:val>
        </c:ser>
        <c:ser>
          <c:idx val="1"/>
          <c:order val="1"/>
          <c:tx>
            <c:strRef>
              <c:f>Sheet1!$C$1</c:f>
              <c:strCache>
                <c:ptCount val="1"/>
                <c:pt idx="0">
                  <c:v>TKS Computation</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99</c:v>
                </c:pt>
                <c:pt idx="1">
                  <c:v>0</c:v>
                </c:pt>
              </c:numCache>
            </c:numRef>
          </c:val>
        </c:ser>
        <c:ser>
          <c:idx val="2"/>
          <c:order val="2"/>
          <c:tx>
            <c:strRef>
              <c:f>Sheet1!$D$1</c:f>
              <c:strCache>
                <c:ptCount val="1"/>
                <c:pt idx="0">
                  <c:v>TKS Write</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Sheet1!$D$2:$D$3</c:f>
              <c:numCache>
                <c:formatCode>General</c:formatCode>
                <c:ptCount val="2"/>
                <c:pt idx="0">
                  <c:v>35</c:v>
                </c:pt>
                <c:pt idx="1">
                  <c:v>0</c:v>
                </c:pt>
              </c:numCache>
            </c:numRef>
          </c:val>
        </c:ser>
        <c:ser>
          <c:idx val="3"/>
          <c:order val="3"/>
          <c:tx>
            <c:strRef>
              <c:f>Sheet1!$E$1</c:f>
              <c:strCache>
                <c:ptCount val="1"/>
                <c:pt idx="0">
                  <c:v>Hue Computation</c:v>
                </c:pt>
              </c:strCache>
            </c:strRef>
          </c:tx>
          <c:invertIfNegative val="0"/>
          <c:dLbls>
            <c:dLbl>
              <c:idx val="0"/>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Sheet1!$E$2:$E$3</c:f>
              <c:numCache>
                <c:formatCode>General</c:formatCode>
                <c:ptCount val="2"/>
                <c:pt idx="0">
                  <c:v>0</c:v>
                </c:pt>
                <c:pt idx="1">
                  <c:v>135</c:v>
                </c:pt>
              </c:numCache>
            </c:numRef>
          </c:val>
        </c:ser>
        <c:ser>
          <c:idx val="4"/>
          <c:order val="4"/>
          <c:tx>
            <c:strRef>
              <c:f>Sheet1!$F$1</c:f>
              <c:strCache>
                <c:ptCount val="1"/>
                <c:pt idx="0">
                  <c:v>Hue Conversion</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Sheet1!$F$2:$F$3</c:f>
              <c:numCache>
                <c:formatCode>General</c:formatCode>
                <c:ptCount val="2"/>
                <c:pt idx="1">
                  <c:v>69</c:v>
                </c:pt>
              </c:numCache>
            </c:numRef>
          </c:val>
        </c:ser>
        <c:dLbls>
          <c:showLegendKey val="0"/>
          <c:showVal val="0"/>
          <c:showCatName val="0"/>
          <c:showSerName val="0"/>
          <c:showPercent val="0"/>
          <c:showBubbleSize val="0"/>
        </c:dLbls>
        <c:gapWidth val="150"/>
        <c:overlap val="100"/>
        <c:axId val="-1362314976"/>
        <c:axId val="-1362319872"/>
      </c:barChart>
      <c:catAx>
        <c:axId val="-1362314976"/>
        <c:scaling>
          <c:orientation val="minMax"/>
        </c:scaling>
        <c:delete val="0"/>
        <c:axPos val="b"/>
        <c:numFmt formatCode="General" sourceLinked="0"/>
        <c:majorTickMark val="out"/>
        <c:minorTickMark val="none"/>
        <c:tickLblPos val="nextTo"/>
        <c:crossAx val="-1362319872"/>
        <c:crosses val="autoZero"/>
        <c:auto val="1"/>
        <c:lblAlgn val="ctr"/>
        <c:lblOffset val="100"/>
        <c:noMultiLvlLbl val="0"/>
      </c:catAx>
      <c:valAx>
        <c:axId val="-1362319872"/>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62314976"/>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105GB dataset</a:t>
            </a:r>
          </a:p>
        </c:rich>
      </c:tx>
      <c:layout/>
      <c:overlay val="0"/>
    </c:title>
    <c:autoTitleDeleted val="0"/>
    <c:plotArea>
      <c:layout/>
      <c:barChart>
        <c:barDir val="col"/>
        <c:grouping val="clustered"/>
        <c:varyColors val="0"/>
        <c:ser>
          <c:idx val="0"/>
          <c:order val="0"/>
          <c:tx>
            <c:strRef>
              <c:f>Performance!$C$31</c:f>
              <c:strCache>
                <c:ptCount val="1"/>
                <c:pt idx="0">
                  <c:v>time</c:v>
                </c:pt>
              </c:strCache>
            </c:strRef>
          </c:tx>
          <c:invertIfNegative val="0"/>
          <c:cat>
            <c:strRef>
              <c:f>Performance!$B$32:$B$38</c:f>
              <c:strCache>
                <c:ptCount val="7"/>
                <c:pt idx="0">
                  <c:v>KSD 32</c:v>
                </c:pt>
                <c:pt idx="1">
                  <c:v>KSD 8</c:v>
                </c:pt>
                <c:pt idx="2">
                  <c:v>Hue 0</c:v>
                </c:pt>
                <c:pt idx="3">
                  <c:v>Hue 0.5</c:v>
                </c:pt>
                <c:pt idx="4">
                  <c:v>Hue 1</c:v>
                </c:pt>
                <c:pt idx="5">
                  <c:v>Hue 5</c:v>
                </c:pt>
                <c:pt idx="6">
                  <c:v>Hue 25</c:v>
                </c:pt>
              </c:strCache>
            </c:strRef>
          </c:cat>
          <c:val>
            <c:numRef>
              <c:f>Performance!$C$32:$C$38</c:f>
              <c:numCache>
                <c:formatCode>General</c:formatCode>
                <c:ptCount val="7"/>
                <c:pt idx="0">
                  <c:v>125.09045</c:v>
                </c:pt>
                <c:pt idx="1">
                  <c:v>48.625500000000002</c:v>
                </c:pt>
                <c:pt idx="2">
                  <c:v>71.603166666666667</c:v>
                </c:pt>
                <c:pt idx="3">
                  <c:v>9.2472166666666666</c:v>
                </c:pt>
                <c:pt idx="4">
                  <c:v>9.6658333333333335</c:v>
                </c:pt>
                <c:pt idx="5">
                  <c:v>7.2085499999999998</c:v>
                </c:pt>
                <c:pt idx="6">
                  <c:v>6.1526833333333331</c:v>
                </c:pt>
              </c:numCache>
            </c:numRef>
          </c:val>
        </c:ser>
        <c:dLbls>
          <c:showLegendKey val="0"/>
          <c:showVal val="0"/>
          <c:showCatName val="0"/>
          <c:showSerName val="0"/>
          <c:showPercent val="0"/>
          <c:showBubbleSize val="0"/>
        </c:dLbls>
        <c:gapWidth val="150"/>
        <c:axId val="-1599689376"/>
        <c:axId val="-1599699712"/>
      </c:barChart>
      <c:lineChart>
        <c:grouping val="standard"/>
        <c:varyColors val="0"/>
        <c:ser>
          <c:idx val="1"/>
          <c:order val="1"/>
          <c:tx>
            <c:strRef>
              <c:f>Performance!$D$31</c:f>
              <c:strCache>
                <c:ptCount val="1"/>
                <c:pt idx="0">
                  <c:v>speed up</c:v>
                </c:pt>
              </c:strCache>
            </c:strRef>
          </c:tx>
          <c:spPr>
            <a:ln w="22225"/>
          </c:spPr>
          <c:dLbls>
            <c:spPr>
              <a:noFill/>
              <a:ln>
                <a:noFill/>
              </a:ln>
              <a:effectLst/>
            </c:spPr>
            <c:txPr>
              <a:bodyPr/>
              <a:lstStyle/>
              <a:p>
                <a:pPr>
                  <a:defRPr sz="8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Performance!$B$32:$B$38</c:f>
              <c:strCache>
                <c:ptCount val="7"/>
                <c:pt idx="0">
                  <c:v>KSD 32</c:v>
                </c:pt>
                <c:pt idx="1">
                  <c:v>KSD 8</c:v>
                </c:pt>
                <c:pt idx="2">
                  <c:v>Hue 0</c:v>
                </c:pt>
                <c:pt idx="3">
                  <c:v>Hue 0.5</c:v>
                </c:pt>
                <c:pt idx="4">
                  <c:v>Hue 1</c:v>
                </c:pt>
                <c:pt idx="5">
                  <c:v>Hue 5</c:v>
                </c:pt>
                <c:pt idx="6">
                  <c:v>Hue 25</c:v>
                </c:pt>
              </c:strCache>
            </c:strRef>
          </c:cat>
          <c:val>
            <c:numRef>
              <c:f>Performance!$D$32:$D$38</c:f>
              <c:numCache>
                <c:formatCode>General</c:formatCode>
                <c:ptCount val="7"/>
                <c:pt idx="0">
                  <c:v>1</c:v>
                </c:pt>
                <c:pt idx="1">
                  <c:v>2.57</c:v>
                </c:pt>
                <c:pt idx="2">
                  <c:v>1.75</c:v>
                </c:pt>
                <c:pt idx="3">
                  <c:v>13.53</c:v>
                </c:pt>
                <c:pt idx="4">
                  <c:v>12.94</c:v>
                </c:pt>
                <c:pt idx="5">
                  <c:v>17.350000000000001</c:v>
                </c:pt>
                <c:pt idx="6">
                  <c:v>20.329999999999998</c:v>
                </c:pt>
              </c:numCache>
            </c:numRef>
          </c:val>
          <c:smooth val="0"/>
        </c:ser>
        <c:dLbls>
          <c:showLegendKey val="0"/>
          <c:showVal val="0"/>
          <c:showCatName val="0"/>
          <c:showSerName val="0"/>
          <c:showPercent val="0"/>
          <c:showBubbleSize val="0"/>
        </c:dLbls>
        <c:marker val="1"/>
        <c:smooth val="0"/>
        <c:axId val="-1599686656"/>
        <c:axId val="-1599692096"/>
      </c:lineChart>
      <c:catAx>
        <c:axId val="-1599689376"/>
        <c:scaling>
          <c:orientation val="minMax"/>
        </c:scaling>
        <c:delete val="0"/>
        <c:axPos val="b"/>
        <c:numFmt formatCode="General" sourceLinked="0"/>
        <c:majorTickMark val="out"/>
        <c:minorTickMark val="none"/>
        <c:tickLblPos val="nextTo"/>
        <c:txPr>
          <a:bodyPr/>
          <a:lstStyle/>
          <a:p>
            <a:pPr>
              <a:defRPr sz="900"/>
            </a:pPr>
            <a:endParaRPr lang="en-US"/>
          </a:p>
        </c:txPr>
        <c:crossAx val="-1599699712"/>
        <c:crosses val="autoZero"/>
        <c:auto val="1"/>
        <c:lblAlgn val="ctr"/>
        <c:lblOffset val="100"/>
        <c:noMultiLvlLbl val="0"/>
      </c:catAx>
      <c:valAx>
        <c:axId val="-1599699712"/>
        <c:scaling>
          <c:orientation val="minMax"/>
        </c:scaling>
        <c:delete val="0"/>
        <c:axPos val="l"/>
        <c:majorGridlines/>
        <c:title>
          <c:tx>
            <c:rich>
              <a:bodyPr rot="-5400000" vert="horz"/>
              <a:lstStyle/>
              <a:p>
                <a:pPr>
                  <a:defRPr sz="1000"/>
                </a:pPr>
                <a:r>
                  <a:rPr lang="en-US" sz="1000"/>
                  <a:t>Reading time (minute)</a:t>
                </a:r>
              </a:p>
            </c:rich>
          </c:tx>
          <c:layout/>
          <c:overlay val="0"/>
        </c:title>
        <c:numFmt formatCode="General" sourceLinked="1"/>
        <c:majorTickMark val="out"/>
        <c:minorTickMark val="none"/>
        <c:tickLblPos val="nextTo"/>
        <c:crossAx val="-1599689376"/>
        <c:crosses val="autoZero"/>
        <c:crossBetween val="between"/>
      </c:valAx>
      <c:valAx>
        <c:axId val="-1599692096"/>
        <c:scaling>
          <c:orientation val="minMax"/>
        </c:scaling>
        <c:delete val="0"/>
        <c:axPos val="r"/>
        <c:title>
          <c:tx>
            <c:rich>
              <a:bodyPr rot="-5400000" vert="horz"/>
              <a:lstStyle/>
              <a:p>
                <a:pPr>
                  <a:defRPr sz="1000"/>
                </a:pPr>
                <a:r>
                  <a:rPr lang="en-US" sz="1000"/>
                  <a:t>Times</a:t>
                </a:r>
              </a:p>
            </c:rich>
          </c:tx>
          <c:layout/>
          <c:overlay val="0"/>
        </c:title>
        <c:numFmt formatCode="General" sourceLinked="1"/>
        <c:majorTickMark val="out"/>
        <c:minorTickMark val="none"/>
        <c:tickLblPos val="nextTo"/>
        <c:crossAx val="-1599686656"/>
        <c:crosses val="max"/>
        <c:crossBetween val="between"/>
      </c:valAx>
      <c:catAx>
        <c:axId val="-1599686656"/>
        <c:scaling>
          <c:orientation val="minMax"/>
        </c:scaling>
        <c:delete val="1"/>
        <c:axPos val="b"/>
        <c:numFmt formatCode="General" sourceLinked="1"/>
        <c:majorTickMark val="out"/>
        <c:minorTickMark val="none"/>
        <c:tickLblPos val="nextTo"/>
        <c:crossAx val="-1599692096"/>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TKS Read </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243</c:v>
                </c:pt>
                <c:pt idx="1">
                  <c:v>0</c:v>
                </c:pt>
              </c:numCache>
            </c:numRef>
          </c:val>
        </c:ser>
        <c:ser>
          <c:idx val="1"/>
          <c:order val="1"/>
          <c:tx>
            <c:strRef>
              <c:f>Sheet1!$C$1</c:f>
              <c:strCache>
                <c:ptCount val="1"/>
                <c:pt idx="0">
                  <c:v>TKS Computation</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331</c:v>
                </c:pt>
                <c:pt idx="1">
                  <c:v>0</c:v>
                </c:pt>
              </c:numCache>
            </c:numRef>
          </c:val>
        </c:ser>
        <c:ser>
          <c:idx val="2"/>
          <c:order val="2"/>
          <c:tx>
            <c:strRef>
              <c:f>Sheet1!$D$1</c:f>
              <c:strCache>
                <c:ptCount val="1"/>
                <c:pt idx="0">
                  <c:v>TKS Write</c:v>
                </c:pt>
              </c:strCache>
            </c:strRef>
          </c:tx>
          <c:invertIfNegative val="0"/>
          <c:dLbls>
            <c:dLbl>
              <c:idx val="1"/>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Sheet1!$D$2:$D$3</c:f>
              <c:numCache>
                <c:formatCode>General</c:formatCode>
                <c:ptCount val="2"/>
                <c:pt idx="0">
                  <c:v>119</c:v>
                </c:pt>
                <c:pt idx="1">
                  <c:v>0</c:v>
                </c:pt>
              </c:numCache>
            </c:numRef>
          </c:val>
        </c:ser>
        <c:ser>
          <c:idx val="3"/>
          <c:order val="3"/>
          <c:tx>
            <c:strRef>
              <c:f>Sheet1!$E$1</c:f>
              <c:strCache>
                <c:ptCount val="1"/>
                <c:pt idx="0">
                  <c:v>Hue Read/Write /Compute</c:v>
                </c:pt>
              </c:strCache>
            </c:strRef>
          </c:tx>
          <c:invertIfNegative val="0"/>
          <c:dLbls>
            <c:dLbl>
              <c:idx val="0"/>
              <c:delete val="1"/>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Sheet1!$E$2:$E$3</c:f>
              <c:numCache>
                <c:formatCode>General</c:formatCode>
                <c:ptCount val="2"/>
                <c:pt idx="0">
                  <c:v>0</c:v>
                </c:pt>
                <c:pt idx="1">
                  <c:v>401</c:v>
                </c:pt>
              </c:numCache>
            </c:numRef>
          </c:val>
        </c:ser>
        <c:ser>
          <c:idx val="4"/>
          <c:order val="4"/>
          <c:tx>
            <c:strRef>
              <c:f>Sheet1!$F$1</c:f>
              <c:strCache>
                <c:ptCount val="1"/>
                <c:pt idx="0">
                  <c:v>Hue Conversion</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Sheet1!$F$2:$F$3</c:f>
              <c:numCache>
                <c:formatCode>General</c:formatCode>
                <c:ptCount val="2"/>
                <c:pt idx="1">
                  <c:v>212</c:v>
                </c:pt>
              </c:numCache>
            </c:numRef>
          </c:val>
        </c:ser>
        <c:dLbls>
          <c:showLegendKey val="0"/>
          <c:showVal val="0"/>
          <c:showCatName val="0"/>
          <c:showSerName val="0"/>
          <c:showPercent val="0"/>
          <c:showBubbleSize val="0"/>
        </c:dLbls>
        <c:gapWidth val="150"/>
        <c:overlap val="100"/>
        <c:axId val="-1319615904"/>
        <c:axId val="-1319615360"/>
      </c:barChart>
      <c:catAx>
        <c:axId val="-1319615904"/>
        <c:scaling>
          <c:orientation val="minMax"/>
        </c:scaling>
        <c:delete val="0"/>
        <c:axPos val="b"/>
        <c:numFmt formatCode="General" sourceLinked="0"/>
        <c:majorTickMark val="out"/>
        <c:minorTickMark val="none"/>
        <c:tickLblPos val="nextTo"/>
        <c:crossAx val="-1319615360"/>
        <c:crosses val="autoZero"/>
        <c:auto val="1"/>
        <c:lblAlgn val="ctr"/>
        <c:lblOffset val="100"/>
        <c:noMultiLvlLbl val="0"/>
      </c:catAx>
      <c:valAx>
        <c:axId val="-1319615360"/>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19615904"/>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'VJ chart'!$A$13</c:f>
              <c:strCache>
                <c:ptCount val="1"/>
                <c:pt idx="0">
                  <c:v>TKS</c:v>
                </c:pt>
              </c:strCache>
            </c:strRef>
          </c:tx>
          <c:cat>
            <c:strRef>
              <c:f>'VJ chart'!$B$12:$D$12</c:f>
              <c:strCache>
                <c:ptCount val="3"/>
                <c:pt idx="0">
                  <c:v>44GB</c:v>
                </c:pt>
                <c:pt idx="1">
                  <c:v>110GB</c:v>
                </c:pt>
                <c:pt idx="2">
                  <c:v>330GB</c:v>
                </c:pt>
              </c:strCache>
            </c:strRef>
          </c:cat>
          <c:val>
            <c:numRef>
              <c:f>'VJ chart'!$B$13:$D$13</c:f>
              <c:numCache>
                <c:formatCode>General</c:formatCode>
                <c:ptCount val="3"/>
                <c:pt idx="0">
                  <c:v>90</c:v>
                </c:pt>
                <c:pt idx="1">
                  <c:v>214</c:v>
                </c:pt>
                <c:pt idx="2">
                  <c:v>693</c:v>
                </c:pt>
              </c:numCache>
            </c:numRef>
          </c:val>
          <c:smooth val="0"/>
        </c:ser>
        <c:ser>
          <c:idx val="1"/>
          <c:order val="1"/>
          <c:tx>
            <c:strRef>
              <c:f>'VJ chart'!$A$14</c:f>
              <c:strCache>
                <c:ptCount val="1"/>
                <c:pt idx="0">
                  <c:v>Hue</c:v>
                </c:pt>
              </c:strCache>
            </c:strRef>
          </c:tx>
          <c:cat>
            <c:strRef>
              <c:f>'VJ chart'!$B$12:$D$12</c:f>
              <c:strCache>
                <c:ptCount val="3"/>
                <c:pt idx="0">
                  <c:v>44GB</c:v>
                </c:pt>
                <c:pt idx="1">
                  <c:v>110GB</c:v>
                </c:pt>
                <c:pt idx="2">
                  <c:v>330GB</c:v>
                </c:pt>
              </c:strCache>
            </c:strRef>
          </c:cat>
          <c:val>
            <c:numRef>
              <c:f>'VJ chart'!$B$14:$D$14</c:f>
              <c:numCache>
                <c:formatCode>General</c:formatCode>
                <c:ptCount val="3"/>
                <c:pt idx="0">
                  <c:v>78</c:v>
                </c:pt>
                <c:pt idx="1">
                  <c:v>204</c:v>
                </c:pt>
                <c:pt idx="2">
                  <c:v>613</c:v>
                </c:pt>
              </c:numCache>
            </c:numRef>
          </c:val>
          <c:smooth val="0"/>
        </c:ser>
        <c:dLbls>
          <c:showLegendKey val="0"/>
          <c:showVal val="0"/>
          <c:showCatName val="0"/>
          <c:showSerName val="0"/>
          <c:showPercent val="0"/>
          <c:showBubbleSize val="0"/>
        </c:dLbls>
        <c:marker val="1"/>
        <c:smooth val="0"/>
        <c:axId val="-1319622432"/>
        <c:axId val="-1319614816"/>
      </c:lineChart>
      <c:catAx>
        <c:axId val="-1319622432"/>
        <c:scaling>
          <c:orientation val="minMax"/>
        </c:scaling>
        <c:delete val="0"/>
        <c:axPos val="b"/>
        <c:numFmt formatCode="General" sourceLinked="0"/>
        <c:majorTickMark val="out"/>
        <c:minorTickMark val="none"/>
        <c:tickLblPos val="nextTo"/>
        <c:crossAx val="-1319614816"/>
        <c:crosses val="autoZero"/>
        <c:auto val="1"/>
        <c:lblAlgn val="ctr"/>
        <c:lblOffset val="100"/>
        <c:noMultiLvlLbl val="0"/>
      </c:catAx>
      <c:valAx>
        <c:axId val="-1319614816"/>
        <c:scaling>
          <c:orientation val="minMax"/>
        </c:scaling>
        <c:delete val="0"/>
        <c:axPos val="l"/>
        <c:majorGridlines/>
        <c:numFmt formatCode="General" sourceLinked="1"/>
        <c:majorTickMark val="out"/>
        <c:minorTickMark val="none"/>
        <c:tickLblPos val="nextTo"/>
        <c:crossAx val="-1319622432"/>
        <c:crosses val="autoZero"/>
        <c:crossBetween val="between"/>
      </c:valAx>
    </c:plotArea>
    <c:legend>
      <c:legendPos val="b"/>
      <c:layout/>
      <c:overlay val="0"/>
    </c:legend>
    <c:plotVisOnly val="1"/>
    <c:dispBlanksAs val="gap"/>
    <c:showDLblsOverMax val="0"/>
  </c:chart>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2115616797900265E-2"/>
          <c:y val="4.8695261776488467E-2"/>
          <c:w val="0.89436451125427507"/>
          <c:h val="0.8414290647879541"/>
        </c:manualLayout>
      </c:layout>
      <c:barChart>
        <c:barDir val="col"/>
        <c:grouping val="stacked"/>
        <c:varyColors val="0"/>
        <c:ser>
          <c:idx val="0"/>
          <c:order val="0"/>
          <c:tx>
            <c:strRef>
              <c:f>Sheet1!$B$1</c:f>
              <c:strCache>
                <c:ptCount val="1"/>
                <c:pt idx="0">
                  <c:v>Inline</c:v>
                </c:pt>
              </c:strCache>
            </c:strRef>
          </c:tx>
          <c:invertIfNegative val="0"/>
          <c:dLbls>
            <c:spPr>
              <a:noFill/>
              <a:ln>
                <a:noFill/>
              </a:ln>
              <a:effectLst/>
            </c:spPr>
            <c:txPr>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36.6</c:v>
                </c:pt>
                <c:pt idx="1">
                  <c:v>12.25</c:v>
                </c:pt>
              </c:numCache>
            </c:numRef>
          </c:val>
        </c:ser>
        <c:ser>
          <c:idx val="1"/>
          <c:order val="1"/>
          <c:tx>
            <c:strRef>
              <c:f>Sheet1!$C$1</c:f>
              <c:strCache>
                <c:ptCount val="1"/>
                <c:pt idx="0">
                  <c:v>brick</c:v>
                </c:pt>
              </c:strCache>
            </c:strRef>
          </c:tx>
          <c:invertIfNegative val="0"/>
          <c:dLbls>
            <c:spPr>
              <a:noFill/>
              <a:ln>
                <a:noFill/>
              </a:ln>
              <a:effectLst/>
            </c:spPr>
            <c:txPr>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39</c:v>
                </c:pt>
                <c:pt idx="1">
                  <c:v>12.25</c:v>
                </c:pt>
              </c:numCache>
            </c:numRef>
          </c:val>
        </c:ser>
        <c:dLbls>
          <c:showLegendKey val="0"/>
          <c:showVal val="0"/>
          <c:showCatName val="0"/>
          <c:showSerName val="0"/>
          <c:showPercent val="0"/>
          <c:showBubbleSize val="0"/>
        </c:dLbls>
        <c:gapWidth val="150"/>
        <c:overlap val="100"/>
        <c:axId val="-1319613728"/>
        <c:axId val="-1319621888"/>
      </c:barChart>
      <c:catAx>
        <c:axId val="-1319613728"/>
        <c:scaling>
          <c:orientation val="minMax"/>
        </c:scaling>
        <c:delete val="0"/>
        <c:axPos val="b"/>
        <c:numFmt formatCode="General" sourceLinked="0"/>
        <c:majorTickMark val="out"/>
        <c:minorTickMark val="none"/>
        <c:tickLblPos val="nextTo"/>
        <c:crossAx val="-1319621888"/>
        <c:crosses val="autoZero"/>
        <c:auto val="1"/>
        <c:lblAlgn val="ctr"/>
        <c:lblOffset val="100"/>
        <c:noMultiLvlLbl val="0"/>
      </c:catAx>
      <c:valAx>
        <c:axId val="-1319621888"/>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19613728"/>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0100103766099"/>
          <c:y val="4.8695261776488467E-2"/>
          <c:w val="0.84532245969253839"/>
          <c:h val="0.8414290647879541"/>
        </c:manualLayout>
      </c:layout>
      <c:barChart>
        <c:barDir val="col"/>
        <c:grouping val="stacked"/>
        <c:varyColors val="0"/>
        <c:ser>
          <c:idx val="0"/>
          <c:order val="0"/>
          <c:tx>
            <c:strRef>
              <c:f>Sheet1!$B$1</c:f>
              <c:strCache>
                <c:ptCount val="1"/>
                <c:pt idx="0">
                  <c:v>Inline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90</c:v>
                </c:pt>
                <c:pt idx="1">
                  <c:v>53</c:v>
                </c:pt>
              </c:numCache>
            </c:numRef>
          </c:val>
        </c:ser>
        <c:ser>
          <c:idx val="1"/>
          <c:order val="1"/>
          <c:tx>
            <c:strRef>
              <c:f>Sheet1!$C$1</c:f>
              <c:strCache>
                <c:ptCount val="1"/>
                <c:pt idx="0">
                  <c:v>brick</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95</c:v>
                </c:pt>
                <c:pt idx="1">
                  <c:v>53</c:v>
                </c:pt>
              </c:numCache>
            </c:numRef>
          </c:val>
        </c:ser>
        <c:ser>
          <c:idx val="4"/>
          <c:order val="2"/>
          <c:tx>
            <c:strRef>
              <c:f>Sheet1!$D$1</c:f>
              <c:strCache>
                <c:ptCount val="1"/>
              </c:strCache>
            </c:strRef>
          </c:tx>
          <c:invertIfNegative val="0"/>
          <c:cat>
            <c:strRef>
              <c:f>Sheet1!$A$2:$A$3</c:f>
              <c:strCache>
                <c:ptCount val="2"/>
                <c:pt idx="0">
                  <c:v>TKS</c:v>
                </c:pt>
                <c:pt idx="1">
                  <c:v>Hue</c:v>
                </c:pt>
              </c:strCache>
            </c:strRef>
          </c:cat>
          <c:val>
            <c:numRef>
              <c:f>Sheet1!$D$2:$D$3</c:f>
              <c:numCache>
                <c:formatCode>General</c:formatCode>
                <c:ptCount val="2"/>
              </c:numCache>
            </c:numRef>
          </c:val>
        </c:ser>
        <c:dLbls>
          <c:showLegendKey val="0"/>
          <c:showVal val="0"/>
          <c:showCatName val="0"/>
          <c:showSerName val="0"/>
          <c:showPercent val="0"/>
          <c:showBubbleSize val="0"/>
        </c:dLbls>
        <c:gapWidth val="150"/>
        <c:overlap val="100"/>
        <c:axId val="-1319609376"/>
        <c:axId val="-1319611552"/>
      </c:barChart>
      <c:catAx>
        <c:axId val="-1319609376"/>
        <c:scaling>
          <c:orientation val="minMax"/>
        </c:scaling>
        <c:delete val="0"/>
        <c:axPos val="b"/>
        <c:numFmt formatCode="General" sourceLinked="1"/>
        <c:majorTickMark val="out"/>
        <c:minorTickMark val="none"/>
        <c:tickLblPos val="nextTo"/>
        <c:crossAx val="-1319611552"/>
        <c:crosses val="autoZero"/>
        <c:auto val="1"/>
        <c:lblAlgn val="ctr"/>
        <c:lblOffset val="100"/>
        <c:noMultiLvlLbl val="0"/>
      </c:catAx>
      <c:valAx>
        <c:axId val="-1319611552"/>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19609376"/>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Inline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273</c:v>
                </c:pt>
                <c:pt idx="1">
                  <c:v>175</c:v>
                </c:pt>
              </c:numCache>
            </c:numRef>
          </c:val>
        </c:ser>
        <c:ser>
          <c:idx val="1"/>
          <c:order val="1"/>
          <c:tx>
            <c:strRef>
              <c:f>Sheet1!$C$1</c:f>
              <c:strCache>
                <c:ptCount val="1"/>
                <c:pt idx="0">
                  <c:v>brick</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Sheet1!$C$2:$C$3</c:f>
              <c:numCache>
                <c:formatCode>General</c:formatCode>
                <c:ptCount val="2"/>
                <c:pt idx="0">
                  <c:v>282</c:v>
                </c:pt>
                <c:pt idx="1">
                  <c:v>175</c:v>
                </c:pt>
              </c:numCache>
            </c:numRef>
          </c:val>
        </c:ser>
        <c:dLbls>
          <c:showLegendKey val="0"/>
          <c:showVal val="0"/>
          <c:showCatName val="0"/>
          <c:showSerName val="0"/>
          <c:showPercent val="0"/>
          <c:showBubbleSize val="0"/>
        </c:dLbls>
        <c:gapWidth val="150"/>
        <c:overlap val="100"/>
        <c:axId val="-1319611008"/>
        <c:axId val="-1319620800"/>
      </c:barChart>
      <c:catAx>
        <c:axId val="-1319611008"/>
        <c:scaling>
          <c:orientation val="minMax"/>
        </c:scaling>
        <c:delete val="0"/>
        <c:axPos val="b"/>
        <c:numFmt formatCode="General" sourceLinked="0"/>
        <c:majorTickMark val="out"/>
        <c:minorTickMark val="none"/>
        <c:tickLblPos val="nextTo"/>
        <c:crossAx val="-1319620800"/>
        <c:crosses val="autoZero"/>
        <c:auto val="1"/>
        <c:lblAlgn val="ctr"/>
        <c:lblOffset val="100"/>
        <c:noMultiLvlLbl val="0"/>
      </c:catAx>
      <c:valAx>
        <c:axId val="-1319620800"/>
        <c:scaling>
          <c:orientation val="minMax"/>
        </c:scaling>
        <c:delete val="0"/>
        <c:axPos val="l"/>
        <c:majorGridlines/>
        <c:numFmt formatCode="General" sourceLinked="1"/>
        <c:majorTickMark val="out"/>
        <c:minorTickMark val="none"/>
        <c:tickLblPos val="nextTo"/>
        <c:txPr>
          <a:bodyPr/>
          <a:lstStyle/>
          <a:p>
            <a:pPr>
              <a:defRPr baseline="0"/>
            </a:pPr>
            <a:endParaRPr lang="en-US"/>
          </a:p>
        </c:txPr>
        <c:crossAx val="-1319611008"/>
        <c:crosses val="autoZero"/>
        <c:crossBetween val="between"/>
      </c:valAx>
    </c:plotArea>
    <c:plotVisOnly val="1"/>
    <c:dispBlanksAs val="gap"/>
    <c:showDLblsOverMax val="0"/>
  </c:chart>
  <c:txPr>
    <a:bodyPr/>
    <a:lstStyle/>
    <a:p>
      <a:pPr>
        <a:defRPr sz="1000" baseline="0"/>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'VJ chart'!$A$18</c:f>
              <c:strCache>
                <c:ptCount val="1"/>
                <c:pt idx="0">
                  <c:v>TKS</c:v>
                </c:pt>
              </c:strCache>
            </c:strRef>
          </c:tx>
          <c:cat>
            <c:strRef>
              <c:f>'VJ chart'!$B$17:$D$17</c:f>
              <c:strCache>
                <c:ptCount val="3"/>
                <c:pt idx="0">
                  <c:v>44GB</c:v>
                </c:pt>
                <c:pt idx="1">
                  <c:v>110GB</c:v>
                </c:pt>
                <c:pt idx="2">
                  <c:v>330GB</c:v>
                </c:pt>
              </c:strCache>
            </c:strRef>
          </c:cat>
          <c:val>
            <c:numRef>
              <c:f>'VJ chart'!$B$18:$D$18</c:f>
              <c:numCache>
                <c:formatCode>General</c:formatCode>
                <c:ptCount val="3"/>
                <c:pt idx="0">
                  <c:v>75.599999999999994</c:v>
                </c:pt>
                <c:pt idx="1">
                  <c:v>185</c:v>
                </c:pt>
                <c:pt idx="2">
                  <c:v>555</c:v>
                </c:pt>
              </c:numCache>
            </c:numRef>
          </c:val>
          <c:smooth val="0"/>
        </c:ser>
        <c:ser>
          <c:idx val="1"/>
          <c:order val="1"/>
          <c:tx>
            <c:strRef>
              <c:f>'VJ chart'!$A$19</c:f>
              <c:strCache>
                <c:ptCount val="1"/>
                <c:pt idx="0">
                  <c:v>Hue</c:v>
                </c:pt>
              </c:strCache>
            </c:strRef>
          </c:tx>
          <c:cat>
            <c:strRef>
              <c:f>'VJ chart'!$B$17:$D$17</c:f>
              <c:strCache>
                <c:ptCount val="3"/>
                <c:pt idx="0">
                  <c:v>44GB</c:v>
                </c:pt>
                <c:pt idx="1">
                  <c:v>110GB</c:v>
                </c:pt>
                <c:pt idx="2">
                  <c:v>330GB</c:v>
                </c:pt>
              </c:strCache>
            </c:strRef>
          </c:cat>
          <c:val>
            <c:numRef>
              <c:f>'VJ chart'!$B$19:$D$19</c:f>
              <c:numCache>
                <c:formatCode>General</c:formatCode>
                <c:ptCount val="3"/>
                <c:pt idx="0">
                  <c:v>24.5</c:v>
                </c:pt>
                <c:pt idx="1">
                  <c:v>106</c:v>
                </c:pt>
                <c:pt idx="2">
                  <c:v>350</c:v>
                </c:pt>
              </c:numCache>
            </c:numRef>
          </c:val>
          <c:smooth val="0"/>
        </c:ser>
        <c:dLbls>
          <c:showLegendKey val="0"/>
          <c:showVal val="0"/>
          <c:showCatName val="0"/>
          <c:showSerName val="0"/>
          <c:showPercent val="0"/>
          <c:showBubbleSize val="0"/>
        </c:dLbls>
        <c:marker val="1"/>
        <c:smooth val="0"/>
        <c:axId val="-1319609920"/>
        <c:axId val="-1319619168"/>
      </c:lineChart>
      <c:catAx>
        <c:axId val="-1319609920"/>
        <c:scaling>
          <c:orientation val="minMax"/>
        </c:scaling>
        <c:delete val="0"/>
        <c:axPos val="b"/>
        <c:numFmt formatCode="General" sourceLinked="0"/>
        <c:majorTickMark val="out"/>
        <c:minorTickMark val="none"/>
        <c:tickLblPos val="nextTo"/>
        <c:crossAx val="-1319619168"/>
        <c:crosses val="autoZero"/>
        <c:auto val="1"/>
        <c:lblAlgn val="ctr"/>
        <c:lblOffset val="100"/>
        <c:noMultiLvlLbl val="0"/>
      </c:catAx>
      <c:valAx>
        <c:axId val="-1319619168"/>
        <c:scaling>
          <c:orientation val="minMax"/>
        </c:scaling>
        <c:delete val="0"/>
        <c:axPos val="l"/>
        <c:majorGridlines/>
        <c:numFmt formatCode="General" sourceLinked="1"/>
        <c:majorTickMark val="out"/>
        <c:minorTickMark val="none"/>
        <c:tickLblPos val="nextTo"/>
        <c:crossAx val="-1319609920"/>
        <c:crosses val="autoZero"/>
        <c:crossBetween val="between"/>
      </c:valAx>
    </c:plotArea>
    <c:legend>
      <c:legendPos val="b"/>
      <c:layout/>
      <c:overlay val="0"/>
    </c:legend>
    <c:plotVisOnly val="1"/>
    <c:dispBlanksAs val="gap"/>
    <c:showDLblsOverMax val="0"/>
  </c:chart>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50411198600175E-2"/>
          <c:y val="3.8381910022495191E-2"/>
          <c:w val="0.7634440039980146"/>
          <c:h val="0.8348308020523284"/>
        </c:manualLayout>
      </c:layout>
      <c:barChart>
        <c:barDir val="col"/>
        <c:grouping val="stacked"/>
        <c:varyColors val="1"/>
        <c:ser>
          <c:idx val="0"/>
          <c:order val="0"/>
          <c:tx>
            <c:strRef>
              <c:f>Sheet1!$B$1</c:f>
              <c:strCache>
                <c:ptCount val="1"/>
                <c:pt idx="0">
                  <c:v>Total time</c:v>
                </c:pt>
              </c:strCache>
            </c:strRef>
          </c:tx>
          <c:invertIfNegative val="0"/>
          <c:dLbls>
            <c:spPr>
              <a:noFill/>
              <a:ln>
                <a:noFill/>
              </a:ln>
              <a:effectLst/>
            </c:spPr>
            <c:txPr>
              <a:bodyPr/>
              <a:lstStyle/>
              <a:p>
                <a:pPr>
                  <a:defRPr sz="14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162</c:v>
                </c:pt>
                <c:pt idx="1">
                  <c:v>131</c:v>
                </c:pt>
              </c:numCache>
            </c:numRef>
          </c:val>
        </c:ser>
        <c:dLbls>
          <c:showLegendKey val="0"/>
          <c:showVal val="0"/>
          <c:showCatName val="0"/>
          <c:showSerName val="0"/>
          <c:showPercent val="0"/>
          <c:showBubbleSize val="0"/>
        </c:dLbls>
        <c:gapWidth val="150"/>
        <c:overlap val="100"/>
        <c:axId val="-1319618080"/>
        <c:axId val="-1319616992"/>
      </c:barChart>
      <c:catAx>
        <c:axId val="-1319618080"/>
        <c:scaling>
          <c:orientation val="minMax"/>
        </c:scaling>
        <c:delete val="0"/>
        <c:axPos val="b"/>
        <c:numFmt formatCode="General" sourceLinked="0"/>
        <c:majorTickMark val="out"/>
        <c:minorTickMark val="none"/>
        <c:tickLblPos val="nextTo"/>
        <c:txPr>
          <a:bodyPr/>
          <a:lstStyle/>
          <a:p>
            <a:pPr>
              <a:defRPr sz="1200"/>
            </a:pPr>
            <a:endParaRPr lang="en-US"/>
          </a:p>
        </c:txPr>
        <c:crossAx val="-1319616992"/>
        <c:crosses val="autoZero"/>
        <c:auto val="1"/>
        <c:lblAlgn val="ctr"/>
        <c:lblOffset val="100"/>
        <c:noMultiLvlLbl val="0"/>
      </c:catAx>
      <c:valAx>
        <c:axId val="-1319616992"/>
        <c:scaling>
          <c:orientation val="minMax"/>
        </c:scaling>
        <c:delete val="0"/>
        <c:axPos val="l"/>
        <c:majorGridlines/>
        <c:numFmt formatCode="General" sourceLinked="1"/>
        <c:majorTickMark val="out"/>
        <c:minorTickMark val="none"/>
        <c:tickLblPos val="nextTo"/>
        <c:txPr>
          <a:bodyPr/>
          <a:lstStyle/>
          <a:p>
            <a:pPr>
              <a:defRPr sz="1200"/>
            </a:pPr>
            <a:endParaRPr lang="en-US"/>
          </a:p>
        </c:txPr>
        <c:crossAx val="-1319618080"/>
        <c:crosses val="autoZero"/>
        <c:crossBetween val="between"/>
      </c:valAx>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c:spPr>
    </c:plotArea>
    <c:plotVisOnly val="1"/>
    <c:dispBlanksAs val="gap"/>
    <c:showDLblsOverMax val="0"/>
  </c:chart>
  <c:txPr>
    <a:bodyPr/>
    <a:lstStyle/>
    <a:p>
      <a:pPr>
        <a:defRPr sz="1800"/>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50411198600175E-2"/>
          <c:y val="3.8381910022495191E-2"/>
          <c:w val="0.82669253843269597"/>
          <c:h val="0.8348308020523284"/>
        </c:manualLayout>
      </c:layout>
      <c:barChart>
        <c:barDir val="col"/>
        <c:grouping val="stacked"/>
        <c:varyColors val="1"/>
        <c:ser>
          <c:idx val="0"/>
          <c:order val="0"/>
          <c:tx>
            <c:strRef>
              <c:f>Sheet1!$B$1</c:f>
              <c:strCache>
                <c:ptCount val="1"/>
                <c:pt idx="0">
                  <c:v>Total time</c:v>
                </c:pt>
              </c:strCache>
            </c:strRef>
          </c:tx>
          <c:invertIfNegative val="0"/>
          <c:dLbls>
            <c:spPr>
              <a:noFill/>
              <a:ln>
                <a:noFill/>
              </a:ln>
              <a:effectLst/>
            </c:spPr>
            <c:txPr>
              <a:bodyPr/>
              <a:lstStyle/>
              <a:p>
                <a:pPr>
                  <a:defRPr sz="14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418</c:v>
                </c:pt>
                <c:pt idx="1">
                  <c:v>345</c:v>
                </c:pt>
              </c:numCache>
            </c:numRef>
          </c:val>
        </c:ser>
        <c:dLbls>
          <c:showLegendKey val="0"/>
          <c:showVal val="0"/>
          <c:showCatName val="0"/>
          <c:showSerName val="0"/>
          <c:showPercent val="0"/>
          <c:showBubbleSize val="0"/>
        </c:dLbls>
        <c:gapWidth val="150"/>
        <c:overlap val="100"/>
        <c:axId val="-1322285152"/>
        <c:axId val="-1322288960"/>
      </c:barChart>
      <c:catAx>
        <c:axId val="-1322285152"/>
        <c:scaling>
          <c:orientation val="minMax"/>
        </c:scaling>
        <c:delete val="0"/>
        <c:axPos val="b"/>
        <c:numFmt formatCode="General" sourceLinked="0"/>
        <c:majorTickMark val="out"/>
        <c:minorTickMark val="none"/>
        <c:tickLblPos val="nextTo"/>
        <c:txPr>
          <a:bodyPr/>
          <a:lstStyle/>
          <a:p>
            <a:pPr>
              <a:defRPr sz="1200"/>
            </a:pPr>
            <a:endParaRPr lang="en-US"/>
          </a:p>
        </c:txPr>
        <c:crossAx val="-1322288960"/>
        <c:crosses val="autoZero"/>
        <c:auto val="1"/>
        <c:lblAlgn val="ctr"/>
        <c:lblOffset val="100"/>
        <c:noMultiLvlLbl val="0"/>
      </c:catAx>
      <c:valAx>
        <c:axId val="-1322288960"/>
        <c:scaling>
          <c:orientation val="minMax"/>
        </c:scaling>
        <c:delete val="0"/>
        <c:axPos val="l"/>
        <c:majorGridlines/>
        <c:numFmt formatCode="General" sourceLinked="1"/>
        <c:majorTickMark val="out"/>
        <c:minorTickMark val="none"/>
        <c:tickLblPos val="nextTo"/>
        <c:txPr>
          <a:bodyPr/>
          <a:lstStyle/>
          <a:p>
            <a:pPr>
              <a:defRPr sz="1200"/>
            </a:pPr>
            <a:endParaRPr lang="en-US"/>
          </a:p>
        </c:txPr>
        <c:crossAx val="-1322285152"/>
        <c:crosses val="autoZero"/>
        <c:crossBetween val="between"/>
      </c:valAx>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c:spPr>
    </c:plotArea>
    <c:plotVisOnly val="1"/>
    <c:dispBlanksAs val="gap"/>
    <c:showDLblsOverMax val="0"/>
  </c:chart>
  <c:txPr>
    <a:bodyPr/>
    <a:lstStyle/>
    <a:p>
      <a:pPr>
        <a:defRPr sz="1800"/>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50411198600175E-2"/>
          <c:y val="3.8381910022495191E-2"/>
          <c:w val="0.78066085489313841"/>
          <c:h val="0.8348308020523284"/>
        </c:manualLayout>
      </c:layout>
      <c:barChart>
        <c:barDir val="col"/>
        <c:grouping val="stacked"/>
        <c:varyColors val="1"/>
        <c:ser>
          <c:idx val="0"/>
          <c:order val="0"/>
          <c:tx>
            <c:strRef>
              <c:f>Sheet1!$B$1</c:f>
              <c:strCache>
                <c:ptCount val="1"/>
                <c:pt idx="0">
                  <c:v>Total time</c:v>
                </c:pt>
              </c:strCache>
            </c:strRef>
          </c:tx>
          <c:invertIfNegative val="0"/>
          <c:dLbls>
            <c:spPr>
              <a:noFill/>
              <a:ln>
                <a:noFill/>
              </a:ln>
              <a:effectLst/>
            </c:spPr>
            <c:txPr>
              <a:bodyPr/>
              <a:lstStyle/>
              <a:p>
                <a:pPr>
                  <a:defRPr sz="10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1359</c:v>
                </c:pt>
                <c:pt idx="1">
                  <c:v>1001</c:v>
                </c:pt>
              </c:numCache>
            </c:numRef>
          </c:val>
        </c:ser>
        <c:dLbls>
          <c:showLegendKey val="0"/>
          <c:showVal val="0"/>
          <c:showCatName val="0"/>
          <c:showSerName val="0"/>
          <c:showPercent val="0"/>
          <c:showBubbleSize val="0"/>
        </c:dLbls>
        <c:gapWidth val="150"/>
        <c:overlap val="100"/>
        <c:axId val="-1322284608"/>
        <c:axId val="-1322286240"/>
      </c:barChart>
      <c:catAx>
        <c:axId val="-1322284608"/>
        <c:scaling>
          <c:orientation val="minMax"/>
        </c:scaling>
        <c:delete val="0"/>
        <c:axPos val="b"/>
        <c:numFmt formatCode="General" sourceLinked="0"/>
        <c:majorTickMark val="out"/>
        <c:minorTickMark val="none"/>
        <c:tickLblPos val="nextTo"/>
        <c:txPr>
          <a:bodyPr/>
          <a:lstStyle/>
          <a:p>
            <a:pPr>
              <a:defRPr sz="1200"/>
            </a:pPr>
            <a:endParaRPr lang="en-US"/>
          </a:p>
        </c:txPr>
        <c:crossAx val="-1322286240"/>
        <c:crosses val="autoZero"/>
        <c:auto val="1"/>
        <c:lblAlgn val="ctr"/>
        <c:lblOffset val="100"/>
        <c:noMultiLvlLbl val="0"/>
      </c:catAx>
      <c:valAx>
        <c:axId val="-1322286240"/>
        <c:scaling>
          <c:orientation val="minMax"/>
        </c:scaling>
        <c:delete val="0"/>
        <c:axPos val="l"/>
        <c:majorGridlines/>
        <c:numFmt formatCode="General" sourceLinked="1"/>
        <c:majorTickMark val="out"/>
        <c:minorTickMark val="none"/>
        <c:tickLblPos val="nextTo"/>
        <c:txPr>
          <a:bodyPr/>
          <a:lstStyle/>
          <a:p>
            <a:pPr>
              <a:defRPr sz="1200"/>
            </a:pPr>
            <a:endParaRPr lang="en-US"/>
          </a:p>
        </c:txPr>
        <c:crossAx val="-1322284608"/>
        <c:crosses val="autoZero"/>
        <c:crossBetween val="between"/>
      </c:valAx>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c:spPr>
    </c:plotArea>
    <c:plotVisOnly val="1"/>
    <c:dispBlanksAs val="gap"/>
    <c:showDLblsOverMax val="0"/>
  </c:chart>
  <c:txPr>
    <a:bodyPr/>
    <a:lstStyle/>
    <a:p>
      <a:pPr>
        <a:defRPr sz="1800"/>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'VJ chart'!$A$23</c:f>
              <c:strCache>
                <c:ptCount val="1"/>
                <c:pt idx="0">
                  <c:v>TKS</c:v>
                </c:pt>
              </c:strCache>
            </c:strRef>
          </c:tx>
          <c:cat>
            <c:strRef>
              <c:f>'VJ chart'!$B$22:$D$22</c:f>
              <c:strCache>
                <c:ptCount val="3"/>
                <c:pt idx="0">
                  <c:v>44GB</c:v>
                </c:pt>
                <c:pt idx="1">
                  <c:v>110GB</c:v>
                </c:pt>
                <c:pt idx="2">
                  <c:v>330GB</c:v>
                </c:pt>
              </c:strCache>
            </c:strRef>
          </c:cat>
          <c:val>
            <c:numRef>
              <c:f>'VJ chart'!$B$23:$D$23</c:f>
              <c:numCache>
                <c:formatCode>General</c:formatCode>
                <c:ptCount val="3"/>
                <c:pt idx="0">
                  <c:v>162</c:v>
                </c:pt>
                <c:pt idx="1">
                  <c:v>418</c:v>
                </c:pt>
                <c:pt idx="2">
                  <c:v>1359</c:v>
                </c:pt>
              </c:numCache>
            </c:numRef>
          </c:val>
          <c:smooth val="0"/>
        </c:ser>
        <c:ser>
          <c:idx val="1"/>
          <c:order val="1"/>
          <c:tx>
            <c:strRef>
              <c:f>'VJ chart'!$A$24</c:f>
              <c:strCache>
                <c:ptCount val="1"/>
                <c:pt idx="0">
                  <c:v>Hue</c:v>
                </c:pt>
              </c:strCache>
            </c:strRef>
          </c:tx>
          <c:cat>
            <c:strRef>
              <c:f>'VJ chart'!$B$22:$D$22</c:f>
              <c:strCache>
                <c:ptCount val="3"/>
                <c:pt idx="0">
                  <c:v>44GB</c:v>
                </c:pt>
                <c:pt idx="1">
                  <c:v>110GB</c:v>
                </c:pt>
                <c:pt idx="2">
                  <c:v>330GB</c:v>
                </c:pt>
              </c:strCache>
            </c:strRef>
          </c:cat>
          <c:val>
            <c:numRef>
              <c:f>'VJ chart'!$B$24:$D$24</c:f>
              <c:numCache>
                <c:formatCode>General</c:formatCode>
                <c:ptCount val="3"/>
                <c:pt idx="0">
                  <c:v>131</c:v>
                </c:pt>
                <c:pt idx="1">
                  <c:v>345</c:v>
                </c:pt>
                <c:pt idx="2">
                  <c:v>1001</c:v>
                </c:pt>
              </c:numCache>
            </c:numRef>
          </c:val>
          <c:smooth val="0"/>
        </c:ser>
        <c:dLbls>
          <c:showLegendKey val="0"/>
          <c:showVal val="0"/>
          <c:showCatName val="0"/>
          <c:showSerName val="0"/>
          <c:showPercent val="0"/>
          <c:showBubbleSize val="0"/>
        </c:dLbls>
        <c:marker val="1"/>
        <c:smooth val="0"/>
        <c:axId val="-1322284064"/>
        <c:axId val="-1322296576"/>
      </c:lineChart>
      <c:catAx>
        <c:axId val="-1322284064"/>
        <c:scaling>
          <c:orientation val="minMax"/>
        </c:scaling>
        <c:delete val="0"/>
        <c:axPos val="b"/>
        <c:numFmt formatCode="General" sourceLinked="0"/>
        <c:majorTickMark val="out"/>
        <c:minorTickMark val="none"/>
        <c:tickLblPos val="nextTo"/>
        <c:crossAx val="-1322296576"/>
        <c:crosses val="autoZero"/>
        <c:auto val="1"/>
        <c:lblAlgn val="ctr"/>
        <c:lblOffset val="100"/>
        <c:noMultiLvlLbl val="0"/>
      </c:catAx>
      <c:valAx>
        <c:axId val="-1322296576"/>
        <c:scaling>
          <c:orientation val="minMax"/>
        </c:scaling>
        <c:delete val="0"/>
        <c:axPos val="l"/>
        <c:majorGridlines/>
        <c:numFmt formatCode="General" sourceLinked="1"/>
        <c:majorTickMark val="out"/>
        <c:minorTickMark val="none"/>
        <c:tickLblPos val="nextTo"/>
        <c:crossAx val="-1322284064"/>
        <c:crosses val="autoZero"/>
        <c:crossBetween val="between"/>
      </c:valAx>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c:spPr>
    </c:plotArea>
    <c:legend>
      <c:legendPos val="b"/>
      <c:layout/>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313 GB dataset</a:t>
            </a:r>
          </a:p>
        </c:rich>
      </c:tx>
      <c:layout/>
      <c:overlay val="0"/>
    </c:title>
    <c:autoTitleDeleted val="0"/>
    <c:plotArea>
      <c:layout/>
      <c:barChart>
        <c:barDir val="col"/>
        <c:grouping val="clustered"/>
        <c:varyColors val="0"/>
        <c:ser>
          <c:idx val="0"/>
          <c:order val="0"/>
          <c:tx>
            <c:strRef>
              <c:f>Performance!$F$23</c:f>
              <c:strCache>
                <c:ptCount val="1"/>
                <c:pt idx="0">
                  <c:v>time</c:v>
                </c:pt>
              </c:strCache>
            </c:strRef>
          </c:tx>
          <c:invertIfNegative val="0"/>
          <c:cat>
            <c:strRef>
              <c:f>Performance!$E$24:$E$30</c:f>
              <c:strCache>
                <c:ptCount val="7"/>
                <c:pt idx="0">
                  <c:v>KSD 32</c:v>
                </c:pt>
                <c:pt idx="1">
                  <c:v>KSD 8</c:v>
                </c:pt>
                <c:pt idx="2">
                  <c:v>Hue 0</c:v>
                </c:pt>
                <c:pt idx="3">
                  <c:v>Hue 0.5</c:v>
                </c:pt>
                <c:pt idx="4">
                  <c:v>Hue 1</c:v>
                </c:pt>
                <c:pt idx="5">
                  <c:v>Hue 5</c:v>
                </c:pt>
                <c:pt idx="6">
                  <c:v>Hue 25</c:v>
                </c:pt>
              </c:strCache>
            </c:strRef>
          </c:cat>
          <c:val>
            <c:numRef>
              <c:f>Performance!$F$24:$F$30</c:f>
              <c:numCache>
                <c:formatCode>General</c:formatCode>
                <c:ptCount val="7"/>
                <c:pt idx="0">
                  <c:v>323.29180000000002</c:v>
                </c:pt>
                <c:pt idx="1">
                  <c:v>146.18021666666667</c:v>
                </c:pt>
                <c:pt idx="2">
                  <c:v>282.80798333333331</c:v>
                </c:pt>
                <c:pt idx="3">
                  <c:v>28.447299999999998</c:v>
                </c:pt>
                <c:pt idx="4">
                  <c:v>24.926100000000002</c:v>
                </c:pt>
                <c:pt idx="5">
                  <c:v>21.484983333333332</c:v>
                </c:pt>
                <c:pt idx="6">
                  <c:v>18.842316666666665</c:v>
                </c:pt>
              </c:numCache>
            </c:numRef>
          </c:val>
        </c:ser>
        <c:dLbls>
          <c:showLegendKey val="0"/>
          <c:showVal val="0"/>
          <c:showCatName val="0"/>
          <c:showSerName val="0"/>
          <c:showPercent val="0"/>
          <c:showBubbleSize val="0"/>
        </c:dLbls>
        <c:gapWidth val="150"/>
        <c:axId val="-1599694272"/>
        <c:axId val="-1599700800"/>
      </c:barChart>
      <c:lineChart>
        <c:grouping val="standard"/>
        <c:varyColors val="0"/>
        <c:ser>
          <c:idx val="1"/>
          <c:order val="1"/>
          <c:tx>
            <c:strRef>
              <c:f>Performance!$G$23</c:f>
              <c:strCache>
                <c:ptCount val="1"/>
                <c:pt idx="0">
                  <c:v>speed up</c:v>
                </c:pt>
              </c:strCache>
            </c:strRef>
          </c:tx>
          <c:spPr>
            <a:ln w="22225"/>
          </c:spPr>
          <c:dLbls>
            <c:spPr>
              <a:noFill/>
              <a:ln>
                <a:noFill/>
              </a:ln>
              <a:effectLst/>
            </c:spPr>
            <c:txPr>
              <a:bodyPr/>
              <a:lstStyle/>
              <a:p>
                <a:pPr>
                  <a:defRPr sz="8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Performance!$E$24:$E$30</c:f>
              <c:strCache>
                <c:ptCount val="7"/>
                <c:pt idx="0">
                  <c:v>KSD 32</c:v>
                </c:pt>
                <c:pt idx="1">
                  <c:v>KSD 8</c:v>
                </c:pt>
                <c:pt idx="2">
                  <c:v>Hue 0</c:v>
                </c:pt>
                <c:pt idx="3">
                  <c:v>Hue 0.5</c:v>
                </c:pt>
                <c:pt idx="4">
                  <c:v>Hue 1</c:v>
                </c:pt>
                <c:pt idx="5">
                  <c:v>Hue 5</c:v>
                </c:pt>
                <c:pt idx="6">
                  <c:v>Hue 25</c:v>
                </c:pt>
              </c:strCache>
            </c:strRef>
          </c:cat>
          <c:val>
            <c:numRef>
              <c:f>Performance!$G$24:$G$30</c:f>
              <c:numCache>
                <c:formatCode>General</c:formatCode>
                <c:ptCount val="7"/>
                <c:pt idx="0">
                  <c:v>1</c:v>
                </c:pt>
                <c:pt idx="1">
                  <c:v>2.21</c:v>
                </c:pt>
                <c:pt idx="2">
                  <c:v>1.1399999999999999</c:v>
                </c:pt>
                <c:pt idx="3">
                  <c:v>11.36</c:v>
                </c:pt>
                <c:pt idx="4">
                  <c:v>12.97</c:v>
                </c:pt>
                <c:pt idx="5">
                  <c:v>15.05</c:v>
                </c:pt>
                <c:pt idx="6">
                  <c:v>17.16</c:v>
                </c:pt>
              </c:numCache>
            </c:numRef>
          </c:val>
          <c:smooth val="0"/>
        </c:ser>
        <c:dLbls>
          <c:showLegendKey val="0"/>
          <c:showVal val="0"/>
          <c:showCatName val="0"/>
          <c:showSerName val="0"/>
          <c:showPercent val="0"/>
          <c:showBubbleSize val="0"/>
        </c:dLbls>
        <c:marker val="1"/>
        <c:smooth val="0"/>
        <c:axId val="-1396317952"/>
        <c:axId val="-1599693184"/>
      </c:lineChart>
      <c:catAx>
        <c:axId val="-1599694272"/>
        <c:scaling>
          <c:orientation val="minMax"/>
        </c:scaling>
        <c:delete val="0"/>
        <c:axPos val="b"/>
        <c:numFmt formatCode="General" sourceLinked="0"/>
        <c:majorTickMark val="out"/>
        <c:minorTickMark val="none"/>
        <c:tickLblPos val="nextTo"/>
        <c:txPr>
          <a:bodyPr/>
          <a:lstStyle/>
          <a:p>
            <a:pPr>
              <a:defRPr sz="900"/>
            </a:pPr>
            <a:endParaRPr lang="en-US"/>
          </a:p>
        </c:txPr>
        <c:crossAx val="-1599700800"/>
        <c:crosses val="autoZero"/>
        <c:auto val="1"/>
        <c:lblAlgn val="ctr"/>
        <c:lblOffset val="100"/>
        <c:noMultiLvlLbl val="0"/>
      </c:catAx>
      <c:valAx>
        <c:axId val="-1599700800"/>
        <c:scaling>
          <c:orientation val="minMax"/>
        </c:scaling>
        <c:delete val="0"/>
        <c:axPos val="l"/>
        <c:majorGridlines/>
        <c:title>
          <c:tx>
            <c:rich>
              <a:bodyPr rot="-5400000" vert="horz"/>
              <a:lstStyle/>
              <a:p>
                <a:pPr>
                  <a:defRPr sz="1000"/>
                </a:pPr>
                <a:r>
                  <a:rPr lang="en-US" sz="1000"/>
                  <a:t>Reading time (minute)</a:t>
                </a:r>
              </a:p>
            </c:rich>
          </c:tx>
          <c:layout/>
          <c:overlay val="0"/>
        </c:title>
        <c:numFmt formatCode="General" sourceLinked="1"/>
        <c:majorTickMark val="out"/>
        <c:minorTickMark val="none"/>
        <c:tickLblPos val="nextTo"/>
        <c:crossAx val="-1599694272"/>
        <c:crosses val="autoZero"/>
        <c:crossBetween val="between"/>
      </c:valAx>
      <c:valAx>
        <c:axId val="-1599693184"/>
        <c:scaling>
          <c:orientation val="minMax"/>
        </c:scaling>
        <c:delete val="0"/>
        <c:axPos val="r"/>
        <c:title>
          <c:tx>
            <c:rich>
              <a:bodyPr rot="-5400000" vert="horz"/>
              <a:lstStyle/>
              <a:p>
                <a:pPr>
                  <a:defRPr sz="1000"/>
                </a:pPr>
                <a:r>
                  <a:rPr lang="en-US" sz="1000"/>
                  <a:t>Times</a:t>
                </a:r>
              </a:p>
            </c:rich>
          </c:tx>
          <c:layout/>
          <c:overlay val="0"/>
        </c:title>
        <c:numFmt formatCode="General" sourceLinked="1"/>
        <c:majorTickMark val="out"/>
        <c:minorTickMark val="none"/>
        <c:tickLblPos val="nextTo"/>
        <c:crossAx val="-1396317952"/>
        <c:crosses val="max"/>
        <c:crossBetween val="between"/>
      </c:valAx>
      <c:catAx>
        <c:axId val="-1396317952"/>
        <c:scaling>
          <c:orientation val="minMax"/>
        </c:scaling>
        <c:delete val="1"/>
        <c:axPos val="b"/>
        <c:numFmt formatCode="General" sourceLinked="1"/>
        <c:majorTickMark val="out"/>
        <c:minorTickMark val="none"/>
        <c:tickLblPos val="nextTo"/>
        <c:crossAx val="-1599693184"/>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792110545005402"/>
          <c:y val="7.7458722456204596E-2"/>
          <c:w val="0.73247105141269109"/>
          <c:h val="0.72921931270219131"/>
        </c:manualLayout>
      </c:layout>
      <c:barChart>
        <c:barDir val="col"/>
        <c:grouping val="stacked"/>
        <c:varyColors val="1"/>
        <c:ser>
          <c:idx val="0"/>
          <c:order val="0"/>
          <c:tx>
            <c:strRef>
              <c:f>Sheet1!$B$1</c:f>
              <c:strCache>
                <c:ptCount val="1"/>
                <c:pt idx="0">
                  <c:v>Total Size</c:v>
                </c:pt>
              </c:strCache>
            </c:strRef>
          </c:tx>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248</c:v>
                </c:pt>
                <c:pt idx="1">
                  <c:v>160</c:v>
                </c:pt>
              </c:numCache>
            </c:numRef>
          </c:val>
        </c:ser>
        <c:dLbls>
          <c:showLegendKey val="0"/>
          <c:showVal val="0"/>
          <c:showCatName val="0"/>
          <c:showSerName val="0"/>
          <c:showPercent val="0"/>
          <c:showBubbleSize val="0"/>
        </c:dLbls>
        <c:gapWidth val="150"/>
        <c:overlap val="100"/>
        <c:axId val="-1322291680"/>
        <c:axId val="-1322297120"/>
      </c:barChart>
      <c:catAx>
        <c:axId val="-1322291680"/>
        <c:scaling>
          <c:orientation val="minMax"/>
        </c:scaling>
        <c:delete val="0"/>
        <c:axPos val="b"/>
        <c:numFmt formatCode="General" sourceLinked="0"/>
        <c:majorTickMark val="out"/>
        <c:minorTickMark val="none"/>
        <c:tickLblPos val="nextTo"/>
        <c:txPr>
          <a:bodyPr/>
          <a:lstStyle/>
          <a:p>
            <a:pPr>
              <a:defRPr sz="1200"/>
            </a:pPr>
            <a:endParaRPr lang="en-US"/>
          </a:p>
        </c:txPr>
        <c:crossAx val="-1322297120"/>
        <c:crosses val="autoZero"/>
        <c:auto val="1"/>
        <c:lblAlgn val="ctr"/>
        <c:lblOffset val="100"/>
        <c:noMultiLvlLbl val="0"/>
      </c:catAx>
      <c:valAx>
        <c:axId val="-1322297120"/>
        <c:scaling>
          <c:orientation val="minMax"/>
        </c:scaling>
        <c:delete val="0"/>
        <c:axPos val="l"/>
        <c:majorGridlines/>
        <c:numFmt formatCode="General" sourceLinked="1"/>
        <c:majorTickMark val="out"/>
        <c:minorTickMark val="none"/>
        <c:tickLblPos val="nextTo"/>
        <c:txPr>
          <a:bodyPr/>
          <a:lstStyle/>
          <a:p>
            <a:pPr>
              <a:defRPr sz="1200"/>
            </a:pPr>
            <a:endParaRPr lang="en-US"/>
          </a:p>
        </c:txPr>
        <c:crossAx val="-1322291680"/>
        <c:crosses val="autoZero"/>
        <c:crossBetween val="between"/>
      </c:valAx>
      <c:spPr>
        <a:gradFill>
          <a:gsLst>
            <a:gs pos="0">
              <a:srgbClr val="5E9EFF"/>
            </a:gs>
            <a:gs pos="39999">
              <a:srgbClr val="85C2FF"/>
            </a:gs>
            <a:gs pos="70000">
              <a:srgbClr val="C4D6EB"/>
            </a:gs>
            <a:gs pos="100000">
              <a:srgbClr val="FFEBFA"/>
            </a:gs>
          </a:gsLst>
          <a:lin ang="5400000" scaled="0"/>
        </a:gradFill>
      </c:spPr>
    </c:plotArea>
    <c:plotVisOnly val="1"/>
    <c:dispBlanksAs val="gap"/>
    <c:showDLblsOverMax val="0"/>
  </c:chart>
  <c:txPr>
    <a:bodyPr/>
    <a:lstStyle/>
    <a:p>
      <a:pPr>
        <a:defRPr sz="1800"/>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341617454068239"/>
          <c:y val="7.7692753915995505E-2"/>
          <c:w val="0.72095882545931755"/>
          <c:h val="0.72840118405867638"/>
        </c:manualLayout>
      </c:layout>
      <c:barChart>
        <c:barDir val="col"/>
        <c:grouping val="stacked"/>
        <c:varyColors val="1"/>
        <c:ser>
          <c:idx val="0"/>
          <c:order val="0"/>
          <c:tx>
            <c:strRef>
              <c:f>Sheet1!$B$1</c:f>
              <c:strCache>
                <c:ptCount val="1"/>
                <c:pt idx="0">
                  <c:v>Total Size</c:v>
                </c:pt>
              </c:strCache>
            </c:strRef>
          </c:tx>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101</c:v>
                </c:pt>
                <c:pt idx="1">
                  <c:v>39</c:v>
                </c:pt>
              </c:numCache>
            </c:numRef>
          </c:val>
        </c:ser>
        <c:dLbls>
          <c:showLegendKey val="0"/>
          <c:showVal val="0"/>
          <c:showCatName val="0"/>
          <c:showSerName val="0"/>
          <c:showPercent val="0"/>
          <c:showBubbleSize val="0"/>
        </c:dLbls>
        <c:gapWidth val="150"/>
        <c:overlap val="100"/>
        <c:axId val="-1322285696"/>
        <c:axId val="-1322287872"/>
      </c:barChart>
      <c:catAx>
        <c:axId val="-1322285696"/>
        <c:scaling>
          <c:orientation val="minMax"/>
        </c:scaling>
        <c:delete val="0"/>
        <c:axPos val="b"/>
        <c:numFmt formatCode="General" sourceLinked="0"/>
        <c:majorTickMark val="out"/>
        <c:minorTickMark val="none"/>
        <c:tickLblPos val="nextTo"/>
        <c:txPr>
          <a:bodyPr/>
          <a:lstStyle/>
          <a:p>
            <a:pPr>
              <a:defRPr sz="1200"/>
            </a:pPr>
            <a:endParaRPr lang="en-US"/>
          </a:p>
        </c:txPr>
        <c:crossAx val="-1322287872"/>
        <c:crosses val="autoZero"/>
        <c:auto val="1"/>
        <c:lblAlgn val="ctr"/>
        <c:lblOffset val="100"/>
        <c:noMultiLvlLbl val="0"/>
      </c:catAx>
      <c:valAx>
        <c:axId val="-1322287872"/>
        <c:scaling>
          <c:orientation val="minMax"/>
        </c:scaling>
        <c:delete val="0"/>
        <c:axPos val="l"/>
        <c:majorGridlines/>
        <c:numFmt formatCode="General" sourceLinked="1"/>
        <c:majorTickMark val="out"/>
        <c:minorTickMark val="none"/>
        <c:tickLblPos val="nextTo"/>
        <c:txPr>
          <a:bodyPr/>
          <a:lstStyle/>
          <a:p>
            <a:pPr>
              <a:defRPr sz="1200"/>
            </a:pPr>
            <a:endParaRPr lang="en-US"/>
          </a:p>
        </c:txPr>
        <c:crossAx val="-1322285696"/>
        <c:crosses val="autoZero"/>
        <c:crossBetween val="between"/>
      </c:valAx>
      <c:spPr>
        <a:gradFill>
          <a:gsLst>
            <a:gs pos="0">
              <a:srgbClr val="5E9EFF"/>
            </a:gs>
            <a:gs pos="39999">
              <a:srgbClr val="85C2FF"/>
            </a:gs>
            <a:gs pos="70000">
              <a:srgbClr val="C4D6EB"/>
            </a:gs>
            <a:gs pos="100000">
              <a:srgbClr val="FFEBFA"/>
            </a:gs>
          </a:gsLst>
          <a:lin ang="5400000" scaled="0"/>
        </a:gradFill>
      </c:spPr>
    </c:plotArea>
    <c:plotVisOnly val="1"/>
    <c:dispBlanksAs val="gap"/>
    <c:showDLblsOverMax val="0"/>
  </c:chart>
  <c:txPr>
    <a:bodyPr/>
    <a:lstStyle/>
    <a:p>
      <a:pPr>
        <a:defRPr sz="1800"/>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014680327650466"/>
          <c:y val="7.7458722456204596E-2"/>
          <c:w val="0.78729540347958404"/>
          <c:h val="0.72921931270219131"/>
        </c:manualLayout>
      </c:layout>
      <c:barChart>
        <c:barDir val="col"/>
        <c:grouping val="stacked"/>
        <c:varyColors val="1"/>
        <c:ser>
          <c:idx val="0"/>
          <c:order val="0"/>
          <c:tx>
            <c:strRef>
              <c:f>Sheet1!$B$1</c:f>
              <c:strCache>
                <c:ptCount val="1"/>
                <c:pt idx="0">
                  <c:v>Total Size</c:v>
                </c:pt>
              </c:strCache>
            </c:strRef>
          </c:tx>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TKS</c:v>
                </c:pt>
                <c:pt idx="1">
                  <c:v>Hue</c:v>
                </c:pt>
              </c:strCache>
            </c:strRef>
          </c:cat>
          <c:val>
            <c:numRef>
              <c:f>Sheet1!$B$2:$B$3</c:f>
              <c:numCache>
                <c:formatCode>General</c:formatCode>
                <c:ptCount val="2"/>
                <c:pt idx="0">
                  <c:v>743</c:v>
                </c:pt>
                <c:pt idx="1">
                  <c:v>396</c:v>
                </c:pt>
              </c:numCache>
            </c:numRef>
          </c:val>
        </c:ser>
        <c:dLbls>
          <c:showLegendKey val="0"/>
          <c:showVal val="0"/>
          <c:showCatName val="0"/>
          <c:showSerName val="0"/>
          <c:showPercent val="0"/>
          <c:showBubbleSize val="0"/>
        </c:dLbls>
        <c:gapWidth val="150"/>
        <c:overlap val="100"/>
        <c:axId val="-1322292768"/>
        <c:axId val="-1322293856"/>
      </c:barChart>
      <c:catAx>
        <c:axId val="-1322292768"/>
        <c:scaling>
          <c:orientation val="minMax"/>
        </c:scaling>
        <c:delete val="0"/>
        <c:axPos val="b"/>
        <c:numFmt formatCode="General" sourceLinked="0"/>
        <c:majorTickMark val="out"/>
        <c:minorTickMark val="none"/>
        <c:tickLblPos val="nextTo"/>
        <c:txPr>
          <a:bodyPr/>
          <a:lstStyle/>
          <a:p>
            <a:pPr>
              <a:defRPr sz="1200"/>
            </a:pPr>
            <a:endParaRPr lang="en-US"/>
          </a:p>
        </c:txPr>
        <c:crossAx val="-1322293856"/>
        <c:crosses val="autoZero"/>
        <c:auto val="1"/>
        <c:lblAlgn val="ctr"/>
        <c:lblOffset val="100"/>
        <c:noMultiLvlLbl val="0"/>
      </c:catAx>
      <c:valAx>
        <c:axId val="-1322293856"/>
        <c:scaling>
          <c:orientation val="minMax"/>
        </c:scaling>
        <c:delete val="0"/>
        <c:axPos val="l"/>
        <c:majorGridlines/>
        <c:numFmt formatCode="General" sourceLinked="1"/>
        <c:majorTickMark val="out"/>
        <c:minorTickMark val="none"/>
        <c:tickLblPos val="nextTo"/>
        <c:txPr>
          <a:bodyPr/>
          <a:lstStyle/>
          <a:p>
            <a:pPr>
              <a:defRPr sz="1200"/>
            </a:pPr>
            <a:endParaRPr lang="en-US"/>
          </a:p>
        </c:txPr>
        <c:crossAx val="-1322292768"/>
        <c:crosses val="autoZero"/>
        <c:crossBetween val="between"/>
      </c:valAx>
      <c:spPr>
        <a:gradFill>
          <a:gsLst>
            <a:gs pos="0">
              <a:srgbClr val="5E9EFF"/>
            </a:gs>
            <a:gs pos="39999">
              <a:srgbClr val="85C2FF"/>
            </a:gs>
            <a:gs pos="70000">
              <a:srgbClr val="C4D6EB"/>
            </a:gs>
            <a:gs pos="100000">
              <a:srgbClr val="FFEBFA"/>
            </a:gs>
          </a:gsLst>
          <a:lin ang="5400000" scaled="0"/>
        </a:gradFill>
      </c:spPr>
    </c:plotArea>
    <c:plotVisOnly val="1"/>
    <c:dispBlanksAs val="gap"/>
    <c:showDLblsOverMax val="0"/>
  </c:chart>
  <c:txPr>
    <a:bodyPr/>
    <a:lstStyle/>
    <a:p>
      <a:pPr>
        <a:defRPr sz="1800"/>
      </a:pPr>
      <a:endParaRPr lang="en-US"/>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'VJ chart'!$A$28</c:f>
              <c:strCache>
                <c:ptCount val="1"/>
                <c:pt idx="0">
                  <c:v>TKS</c:v>
                </c:pt>
              </c:strCache>
            </c:strRef>
          </c:tx>
          <c:cat>
            <c:strRef>
              <c:f>'VJ chart'!$B$27:$D$27</c:f>
              <c:strCache>
                <c:ptCount val="3"/>
                <c:pt idx="0">
                  <c:v>44GB</c:v>
                </c:pt>
                <c:pt idx="1">
                  <c:v>110GB</c:v>
                </c:pt>
                <c:pt idx="2">
                  <c:v>330GB</c:v>
                </c:pt>
              </c:strCache>
            </c:strRef>
          </c:cat>
          <c:val>
            <c:numRef>
              <c:f>'VJ chart'!$B$28:$D$28</c:f>
              <c:numCache>
                <c:formatCode>General</c:formatCode>
                <c:ptCount val="3"/>
                <c:pt idx="0">
                  <c:v>101</c:v>
                </c:pt>
                <c:pt idx="1">
                  <c:v>248</c:v>
                </c:pt>
                <c:pt idx="2">
                  <c:v>743</c:v>
                </c:pt>
              </c:numCache>
            </c:numRef>
          </c:val>
          <c:smooth val="0"/>
        </c:ser>
        <c:ser>
          <c:idx val="1"/>
          <c:order val="1"/>
          <c:tx>
            <c:strRef>
              <c:f>'VJ chart'!$A$29</c:f>
              <c:strCache>
                <c:ptCount val="1"/>
                <c:pt idx="0">
                  <c:v>Hue</c:v>
                </c:pt>
              </c:strCache>
            </c:strRef>
          </c:tx>
          <c:cat>
            <c:strRef>
              <c:f>'VJ chart'!$B$27:$D$27</c:f>
              <c:strCache>
                <c:ptCount val="3"/>
                <c:pt idx="0">
                  <c:v>44GB</c:v>
                </c:pt>
                <c:pt idx="1">
                  <c:v>110GB</c:v>
                </c:pt>
                <c:pt idx="2">
                  <c:v>330GB</c:v>
                </c:pt>
              </c:strCache>
            </c:strRef>
          </c:cat>
          <c:val>
            <c:numRef>
              <c:f>'VJ chart'!$B$29:$D$29</c:f>
              <c:numCache>
                <c:formatCode>General</c:formatCode>
                <c:ptCount val="3"/>
                <c:pt idx="0">
                  <c:v>39</c:v>
                </c:pt>
                <c:pt idx="1">
                  <c:v>160</c:v>
                </c:pt>
                <c:pt idx="2">
                  <c:v>396</c:v>
                </c:pt>
              </c:numCache>
            </c:numRef>
          </c:val>
          <c:smooth val="0"/>
        </c:ser>
        <c:dLbls>
          <c:showLegendKey val="0"/>
          <c:showVal val="0"/>
          <c:showCatName val="0"/>
          <c:showSerName val="0"/>
          <c:showPercent val="0"/>
          <c:showBubbleSize val="0"/>
        </c:dLbls>
        <c:marker val="1"/>
        <c:smooth val="0"/>
        <c:axId val="-1322293312"/>
        <c:axId val="-1322292224"/>
      </c:lineChart>
      <c:catAx>
        <c:axId val="-1322293312"/>
        <c:scaling>
          <c:orientation val="minMax"/>
        </c:scaling>
        <c:delete val="0"/>
        <c:axPos val="b"/>
        <c:numFmt formatCode="General" sourceLinked="0"/>
        <c:majorTickMark val="out"/>
        <c:minorTickMark val="none"/>
        <c:tickLblPos val="nextTo"/>
        <c:crossAx val="-1322292224"/>
        <c:crosses val="autoZero"/>
        <c:auto val="1"/>
        <c:lblAlgn val="ctr"/>
        <c:lblOffset val="100"/>
        <c:noMultiLvlLbl val="0"/>
      </c:catAx>
      <c:valAx>
        <c:axId val="-1322292224"/>
        <c:scaling>
          <c:orientation val="minMax"/>
        </c:scaling>
        <c:delete val="0"/>
        <c:axPos val="l"/>
        <c:majorGridlines/>
        <c:numFmt formatCode="General" sourceLinked="1"/>
        <c:majorTickMark val="out"/>
        <c:minorTickMark val="none"/>
        <c:tickLblPos val="nextTo"/>
        <c:crossAx val="-1322293312"/>
        <c:crosses val="autoZero"/>
        <c:crossBetween val="between"/>
      </c:valAx>
      <c:spPr>
        <a:gradFill>
          <a:gsLst>
            <a:gs pos="0">
              <a:srgbClr val="5E9EFF"/>
            </a:gs>
            <a:gs pos="39999">
              <a:srgbClr val="85C2FF"/>
            </a:gs>
            <a:gs pos="70000">
              <a:srgbClr val="C4D6EB"/>
            </a:gs>
            <a:gs pos="100000">
              <a:srgbClr val="FFEBFA"/>
            </a:gs>
          </a:gsLst>
          <a:lin ang="5400000" scaled="0"/>
        </a:gradFill>
      </c:spPr>
    </c:plotArea>
    <c:legend>
      <c:legendPos val="b"/>
      <c:layout/>
      <c:overlay val="0"/>
    </c:legend>
    <c:plotVisOnly val="1"/>
    <c:dispBlanksAs val="gap"/>
    <c:showDLblsOverMax val="0"/>
  </c:chart>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First time inline display</a:t>
            </a:r>
          </a:p>
        </c:rich>
      </c:tx>
      <c:layout/>
      <c:overlay val="0"/>
    </c:title>
    <c:autoTitleDeleted val="0"/>
    <c:plotArea>
      <c:layout/>
      <c:barChart>
        <c:barDir val="col"/>
        <c:grouping val="clustered"/>
        <c:varyColors val="0"/>
        <c:ser>
          <c:idx val="0"/>
          <c:order val="0"/>
          <c:tx>
            <c:strRef>
              <c:f>'Data viz'!$L$3</c:f>
              <c:strCache>
                <c:ptCount val="1"/>
                <c:pt idx="0">
                  <c:v>Display line</c:v>
                </c:pt>
              </c:strCache>
            </c:strRef>
          </c:tx>
          <c:invertIfNegative val="0"/>
          <c:errBars>
            <c:errBarType val="both"/>
            <c:errValType val="cust"/>
            <c:noEndCap val="0"/>
            <c:plus>
              <c:numRef>
                <c:f>'Data viz'!$M$6:$S$6</c:f>
                <c:numCache>
                  <c:formatCode>General</c:formatCode>
                  <c:ptCount val="7"/>
                  <c:pt idx="0">
                    <c:v>154.74486528907295</c:v>
                  </c:pt>
                  <c:pt idx="1">
                    <c:v>142.35322265407271</c:v>
                  </c:pt>
                  <c:pt idx="2">
                    <c:v>4865.4883035518642</c:v>
                  </c:pt>
                  <c:pt idx="3">
                    <c:v>247.32002152856305</c:v>
                  </c:pt>
                  <c:pt idx="4">
                    <c:v>628.80511963643471</c:v>
                  </c:pt>
                  <c:pt idx="5">
                    <c:v>268.50402385563353</c:v>
                  </c:pt>
                  <c:pt idx="6">
                    <c:v>196.20655017822281</c:v>
                  </c:pt>
                </c:numCache>
              </c:numRef>
            </c:plus>
            <c:minus>
              <c:numRef>
                <c:f>'Data viz'!$M$6:$S$6</c:f>
                <c:numCache>
                  <c:formatCode>General</c:formatCode>
                  <c:ptCount val="7"/>
                  <c:pt idx="0">
                    <c:v>154.74486528907295</c:v>
                  </c:pt>
                  <c:pt idx="1">
                    <c:v>142.35322265407271</c:v>
                  </c:pt>
                  <c:pt idx="2">
                    <c:v>4865.4883035518642</c:v>
                  </c:pt>
                  <c:pt idx="3">
                    <c:v>247.32002152856305</c:v>
                  </c:pt>
                  <c:pt idx="4">
                    <c:v>628.80511963643471</c:v>
                  </c:pt>
                  <c:pt idx="5">
                    <c:v>268.50402385563353</c:v>
                  </c:pt>
                  <c:pt idx="6">
                    <c:v>196.20655017822281</c:v>
                  </c:pt>
                </c:numCache>
              </c:numRef>
            </c:minus>
            <c:spPr>
              <a:ln w="19050">
                <a:solidFill>
                  <a:srgbClr val="7030A0"/>
                </a:solidFill>
              </a:ln>
            </c:spPr>
          </c:errBars>
          <c:cat>
            <c:strRef>
              <c:f>'Data viz'!$M$2:$S$2</c:f>
              <c:strCache>
                <c:ptCount val="7"/>
                <c:pt idx="0">
                  <c:v>KSD 32</c:v>
                </c:pt>
                <c:pt idx="1">
                  <c:v>KSD 8</c:v>
                </c:pt>
                <c:pt idx="2">
                  <c:v>Hue 0</c:v>
                </c:pt>
                <c:pt idx="3">
                  <c:v>Hue 0.5</c:v>
                </c:pt>
                <c:pt idx="4">
                  <c:v>Hue 1</c:v>
                </c:pt>
                <c:pt idx="5">
                  <c:v>Hue 5</c:v>
                </c:pt>
                <c:pt idx="6">
                  <c:v>Hue 25</c:v>
                </c:pt>
              </c:strCache>
            </c:strRef>
          </c:cat>
          <c:val>
            <c:numRef>
              <c:f>'Data viz'!$M$3:$S$3</c:f>
              <c:numCache>
                <c:formatCode>General</c:formatCode>
                <c:ptCount val="7"/>
                <c:pt idx="0">
                  <c:v>889</c:v>
                </c:pt>
                <c:pt idx="1">
                  <c:v>649</c:v>
                </c:pt>
                <c:pt idx="2">
                  <c:v>24811</c:v>
                </c:pt>
                <c:pt idx="3">
                  <c:v>3289</c:v>
                </c:pt>
                <c:pt idx="4">
                  <c:v>2624.5555555555557</c:v>
                </c:pt>
                <c:pt idx="5">
                  <c:v>2212.3333333333335</c:v>
                </c:pt>
                <c:pt idx="6">
                  <c:v>1990.1111111111113</c:v>
                </c:pt>
              </c:numCache>
            </c:numRef>
          </c:val>
        </c:ser>
        <c:dLbls>
          <c:showLegendKey val="0"/>
          <c:showVal val="0"/>
          <c:showCatName val="0"/>
          <c:showSerName val="0"/>
          <c:showPercent val="0"/>
          <c:showBubbleSize val="0"/>
        </c:dLbls>
        <c:gapWidth val="150"/>
        <c:axId val="-1253710528"/>
        <c:axId val="-1253708352"/>
      </c:barChart>
      <c:lineChart>
        <c:grouping val="standard"/>
        <c:varyColors val="0"/>
        <c:ser>
          <c:idx val="1"/>
          <c:order val="1"/>
          <c:tx>
            <c:strRef>
              <c:f>'Data viz'!$L$4</c:f>
              <c:strCache>
                <c:ptCount val="1"/>
                <c:pt idx="0">
                  <c:v>Speed up</c:v>
                </c:pt>
              </c:strCache>
            </c:strRef>
          </c:tx>
          <c:dPt>
            <c:idx val="2"/>
            <c:marker>
              <c:spPr>
                <a:solidFill>
                  <a:srgbClr val="00B050"/>
                </a:solidFill>
              </c:spPr>
            </c:marker>
            <c:bubble3D val="0"/>
            <c:spPr>
              <a:ln>
                <a:solidFill>
                  <a:srgbClr val="00B050"/>
                </a:solidFill>
              </a:ln>
            </c:spPr>
          </c:dPt>
          <c:dPt>
            <c:idx val="3"/>
            <c:marker>
              <c:spPr>
                <a:solidFill>
                  <a:srgbClr val="00B050"/>
                </a:solidFill>
              </c:spPr>
            </c:marker>
            <c:bubble3D val="0"/>
            <c:spPr>
              <a:ln>
                <a:solidFill>
                  <a:srgbClr val="00B050"/>
                </a:solidFill>
              </a:ln>
            </c:spPr>
          </c:dPt>
          <c:dPt>
            <c:idx val="4"/>
            <c:marker>
              <c:spPr>
                <a:solidFill>
                  <a:srgbClr val="00B050"/>
                </a:solidFill>
              </c:spPr>
            </c:marker>
            <c:bubble3D val="0"/>
            <c:spPr>
              <a:ln>
                <a:solidFill>
                  <a:srgbClr val="00B050"/>
                </a:solidFill>
              </a:ln>
            </c:spPr>
          </c:dPt>
          <c:dPt>
            <c:idx val="5"/>
            <c:marker>
              <c:spPr>
                <a:solidFill>
                  <a:srgbClr val="00B050"/>
                </a:solidFill>
              </c:spPr>
            </c:marker>
            <c:bubble3D val="0"/>
            <c:spPr>
              <a:ln>
                <a:solidFill>
                  <a:srgbClr val="00B050"/>
                </a:solidFill>
              </a:ln>
            </c:spPr>
          </c:dPt>
          <c:dPt>
            <c:idx val="6"/>
            <c:marker>
              <c:spPr>
                <a:solidFill>
                  <a:srgbClr val="00B050"/>
                </a:solidFill>
              </c:spPr>
            </c:marker>
            <c:bubble3D val="0"/>
            <c:spPr>
              <a:ln>
                <a:solidFill>
                  <a:srgbClr val="00B050"/>
                </a:solidFill>
              </a:ln>
            </c:spPr>
          </c:dPt>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'Data viz'!$M$2:$S$2</c:f>
              <c:strCache>
                <c:ptCount val="7"/>
                <c:pt idx="0">
                  <c:v>KSD 32</c:v>
                </c:pt>
                <c:pt idx="1">
                  <c:v>KSD 8</c:v>
                </c:pt>
                <c:pt idx="2">
                  <c:v>Hue 0</c:v>
                </c:pt>
                <c:pt idx="3">
                  <c:v>Hue 0.5</c:v>
                </c:pt>
                <c:pt idx="4">
                  <c:v>Hue 1</c:v>
                </c:pt>
                <c:pt idx="5">
                  <c:v>Hue 5</c:v>
                </c:pt>
                <c:pt idx="6">
                  <c:v>Hue 25</c:v>
                </c:pt>
              </c:strCache>
            </c:strRef>
          </c:cat>
          <c:val>
            <c:numRef>
              <c:f>'Data viz'!$M$4:$S$4</c:f>
              <c:numCache>
                <c:formatCode>General</c:formatCode>
                <c:ptCount val="7"/>
                <c:pt idx="0">
                  <c:v>1</c:v>
                </c:pt>
                <c:pt idx="1">
                  <c:v>1.37</c:v>
                </c:pt>
                <c:pt idx="2">
                  <c:v>27.91</c:v>
                </c:pt>
                <c:pt idx="3">
                  <c:v>3.7</c:v>
                </c:pt>
                <c:pt idx="4">
                  <c:v>2.95</c:v>
                </c:pt>
                <c:pt idx="5">
                  <c:v>2.4900000000000002</c:v>
                </c:pt>
                <c:pt idx="6">
                  <c:v>2.2400000000000002</c:v>
                </c:pt>
              </c:numCache>
            </c:numRef>
          </c:val>
          <c:smooth val="0"/>
        </c:ser>
        <c:dLbls>
          <c:showLegendKey val="0"/>
          <c:showVal val="0"/>
          <c:showCatName val="0"/>
          <c:showSerName val="0"/>
          <c:showPercent val="0"/>
          <c:showBubbleSize val="0"/>
        </c:dLbls>
        <c:marker val="1"/>
        <c:smooth val="0"/>
        <c:axId val="-1253709440"/>
        <c:axId val="-1253718688"/>
      </c:lineChart>
      <c:catAx>
        <c:axId val="-1253710528"/>
        <c:scaling>
          <c:orientation val="minMax"/>
        </c:scaling>
        <c:delete val="0"/>
        <c:axPos val="b"/>
        <c:numFmt formatCode="General" sourceLinked="0"/>
        <c:majorTickMark val="out"/>
        <c:minorTickMark val="none"/>
        <c:tickLblPos val="nextTo"/>
        <c:crossAx val="-1253708352"/>
        <c:crosses val="autoZero"/>
        <c:auto val="1"/>
        <c:lblAlgn val="ctr"/>
        <c:lblOffset val="100"/>
        <c:noMultiLvlLbl val="0"/>
      </c:catAx>
      <c:valAx>
        <c:axId val="-1253708352"/>
        <c:scaling>
          <c:orientation val="minMax"/>
        </c:scaling>
        <c:delete val="0"/>
        <c:axPos val="l"/>
        <c:majorGridlines/>
        <c:title>
          <c:tx>
            <c:rich>
              <a:bodyPr rot="-5400000" vert="horz"/>
              <a:lstStyle/>
              <a:p>
                <a:pPr>
                  <a:defRPr sz="1200"/>
                </a:pPr>
                <a:r>
                  <a:rPr lang="en-US" sz="1200"/>
                  <a:t>Time (ms)</a:t>
                </a:r>
              </a:p>
            </c:rich>
          </c:tx>
          <c:layout/>
          <c:overlay val="0"/>
        </c:title>
        <c:numFmt formatCode="General" sourceLinked="1"/>
        <c:majorTickMark val="out"/>
        <c:minorTickMark val="none"/>
        <c:tickLblPos val="nextTo"/>
        <c:crossAx val="-1253710528"/>
        <c:crosses val="autoZero"/>
        <c:crossBetween val="between"/>
      </c:valAx>
      <c:valAx>
        <c:axId val="-1253718688"/>
        <c:scaling>
          <c:orientation val="minMax"/>
        </c:scaling>
        <c:delete val="0"/>
        <c:axPos val="r"/>
        <c:numFmt formatCode="General" sourceLinked="1"/>
        <c:majorTickMark val="out"/>
        <c:minorTickMark val="none"/>
        <c:tickLblPos val="nextTo"/>
        <c:crossAx val="-1253709440"/>
        <c:crosses val="max"/>
        <c:crossBetween val="between"/>
      </c:valAx>
      <c:catAx>
        <c:axId val="-1253709440"/>
        <c:scaling>
          <c:orientation val="minMax"/>
        </c:scaling>
        <c:delete val="1"/>
        <c:axPos val="b"/>
        <c:numFmt formatCode="General" sourceLinked="1"/>
        <c:majorTickMark val="out"/>
        <c:minorTickMark val="none"/>
        <c:tickLblPos val="nextTo"/>
        <c:crossAx val="-1253718688"/>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Navigating inline</a:t>
            </a:r>
          </a:p>
        </c:rich>
      </c:tx>
      <c:layout/>
      <c:overlay val="0"/>
    </c:title>
    <c:autoTitleDeleted val="0"/>
    <c:plotArea>
      <c:layout/>
      <c:barChart>
        <c:barDir val="col"/>
        <c:grouping val="clustered"/>
        <c:varyColors val="0"/>
        <c:ser>
          <c:idx val="0"/>
          <c:order val="0"/>
          <c:tx>
            <c:strRef>
              <c:f>'Data viz'!$L$16</c:f>
              <c:strCache>
                <c:ptCount val="1"/>
                <c:pt idx="0">
                  <c:v>Display line</c:v>
                </c:pt>
              </c:strCache>
            </c:strRef>
          </c:tx>
          <c:invertIfNegative val="0"/>
          <c:errBars>
            <c:errBarType val="both"/>
            <c:errValType val="cust"/>
            <c:noEndCap val="0"/>
            <c:plus>
              <c:numRef>
                <c:f>'Data viz'!$M$19:$S$19</c:f>
                <c:numCache>
                  <c:formatCode>General</c:formatCode>
                  <c:ptCount val="7"/>
                  <c:pt idx="0">
                    <c:v>95.552093994148905</c:v>
                  </c:pt>
                  <c:pt idx="1">
                    <c:v>59.726041221564316</c:v>
                  </c:pt>
                  <c:pt idx="2">
                    <c:v>81.56091191827845</c:v>
                  </c:pt>
                  <c:pt idx="3">
                    <c:v>139.29430966799166</c:v>
                  </c:pt>
                  <c:pt idx="4">
                    <c:v>273.65411445650574</c:v>
                  </c:pt>
                  <c:pt idx="5">
                    <c:v>179.93548517046156</c:v>
                  </c:pt>
                  <c:pt idx="6">
                    <c:v>102.67327964441954</c:v>
                  </c:pt>
                </c:numCache>
              </c:numRef>
            </c:plus>
            <c:minus>
              <c:numRef>
                <c:f>'Data viz'!$M$19:$S$19</c:f>
                <c:numCache>
                  <c:formatCode>General</c:formatCode>
                  <c:ptCount val="7"/>
                  <c:pt idx="0">
                    <c:v>95.552093994148905</c:v>
                  </c:pt>
                  <c:pt idx="1">
                    <c:v>59.726041221564316</c:v>
                  </c:pt>
                  <c:pt idx="2">
                    <c:v>81.56091191827845</c:v>
                  </c:pt>
                  <c:pt idx="3">
                    <c:v>139.29430966799166</c:v>
                  </c:pt>
                  <c:pt idx="4">
                    <c:v>273.65411445650574</c:v>
                  </c:pt>
                  <c:pt idx="5">
                    <c:v>179.93548517046156</c:v>
                  </c:pt>
                  <c:pt idx="6">
                    <c:v>102.67327964441954</c:v>
                  </c:pt>
                </c:numCache>
              </c:numRef>
            </c:minus>
            <c:spPr>
              <a:ln w="25400">
                <a:solidFill>
                  <a:srgbClr val="7030A0"/>
                </a:solidFill>
              </a:ln>
            </c:spPr>
          </c:errBars>
          <c:cat>
            <c:strRef>
              <c:f>'Data viz'!$M$15:$S$15</c:f>
              <c:strCache>
                <c:ptCount val="7"/>
                <c:pt idx="0">
                  <c:v>KSD 32</c:v>
                </c:pt>
                <c:pt idx="1">
                  <c:v>KSD 8</c:v>
                </c:pt>
                <c:pt idx="2">
                  <c:v>Hue 0</c:v>
                </c:pt>
                <c:pt idx="3">
                  <c:v>Hue 0.5</c:v>
                </c:pt>
                <c:pt idx="4">
                  <c:v>Hue 1</c:v>
                </c:pt>
                <c:pt idx="5">
                  <c:v>Hue 5</c:v>
                </c:pt>
                <c:pt idx="6">
                  <c:v>Hue 25</c:v>
                </c:pt>
              </c:strCache>
            </c:strRef>
          </c:cat>
          <c:val>
            <c:numRef>
              <c:f>'Data viz'!$M$16:$S$16</c:f>
              <c:numCache>
                <c:formatCode>General</c:formatCode>
                <c:ptCount val="7"/>
                <c:pt idx="0">
                  <c:v>807.33333333333326</c:v>
                </c:pt>
                <c:pt idx="1">
                  <c:v>562.33333333333337</c:v>
                </c:pt>
                <c:pt idx="2">
                  <c:v>1851.3529411764707</c:v>
                </c:pt>
                <c:pt idx="3">
                  <c:v>2173.1176470588234</c:v>
                </c:pt>
                <c:pt idx="4">
                  <c:v>2053.6153846153848</c:v>
                </c:pt>
                <c:pt idx="5">
                  <c:v>1940.7647058823532</c:v>
                </c:pt>
                <c:pt idx="6">
                  <c:v>1816.6470588235293</c:v>
                </c:pt>
              </c:numCache>
            </c:numRef>
          </c:val>
        </c:ser>
        <c:dLbls>
          <c:showLegendKey val="0"/>
          <c:showVal val="0"/>
          <c:showCatName val="0"/>
          <c:showSerName val="0"/>
          <c:showPercent val="0"/>
          <c:showBubbleSize val="0"/>
        </c:dLbls>
        <c:gapWidth val="150"/>
        <c:axId val="-1253719776"/>
        <c:axId val="-1253727936"/>
      </c:barChart>
      <c:lineChart>
        <c:grouping val="standard"/>
        <c:varyColors val="0"/>
        <c:ser>
          <c:idx val="1"/>
          <c:order val="1"/>
          <c:tx>
            <c:strRef>
              <c:f>'Data viz'!$L$17</c:f>
              <c:strCache>
                <c:ptCount val="1"/>
                <c:pt idx="0">
                  <c:v>Speed up</c:v>
                </c:pt>
              </c:strCache>
            </c:strRef>
          </c:tx>
          <c:dPt>
            <c:idx val="2"/>
            <c:marker>
              <c:spPr>
                <a:solidFill>
                  <a:srgbClr val="00B050"/>
                </a:solidFill>
              </c:spPr>
            </c:marker>
            <c:bubble3D val="0"/>
            <c:spPr>
              <a:ln>
                <a:solidFill>
                  <a:srgbClr val="00B050"/>
                </a:solidFill>
              </a:ln>
            </c:spPr>
          </c:dPt>
          <c:dPt>
            <c:idx val="3"/>
            <c:marker>
              <c:spPr>
                <a:solidFill>
                  <a:srgbClr val="00B050"/>
                </a:solidFill>
              </c:spPr>
            </c:marker>
            <c:bubble3D val="0"/>
            <c:spPr>
              <a:ln>
                <a:solidFill>
                  <a:srgbClr val="00B050"/>
                </a:solidFill>
              </a:ln>
            </c:spPr>
          </c:dPt>
          <c:dPt>
            <c:idx val="4"/>
            <c:marker>
              <c:spPr>
                <a:solidFill>
                  <a:srgbClr val="00B050"/>
                </a:solidFill>
              </c:spPr>
            </c:marker>
            <c:bubble3D val="0"/>
            <c:spPr>
              <a:ln>
                <a:solidFill>
                  <a:srgbClr val="00B050"/>
                </a:solidFill>
              </a:ln>
            </c:spPr>
          </c:dPt>
          <c:dPt>
            <c:idx val="5"/>
            <c:marker>
              <c:spPr>
                <a:solidFill>
                  <a:srgbClr val="00B050"/>
                </a:solidFill>
              </c:spPr>
            </c:marker>
            <c:bubble3D val="0"/>
            <c:spPr>
              <a:ln>
                <a:solidFill>
                  <a:srgbClr val="00B050"/>
                </a:solidFill>
              </a:ln>
            </c:spPr>
          </c:dPt>
          <c:dPt>
            <c:idx val="6"/>
            <c:marker>
              <c:spPr>
                <a:solidFill>
                  <a:srgbClr val="00B050"/>
                </a:solidFill>
              </c:spPr>
            </c:marker>
            <c:bubble3D val="0"/>
            <c:spPr>
              <a:ln>
                <a:solidFill>
                  <a:srgbClr val="00B050"/>
                </a:solidFill>
              </a:ln>
            </c:spPr>
          </c:dPt>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'Data viz'!$M$15:$S$15</c:f>
              <c:strCache>
                <c:ptCount val="7"/>
                <c:pt idx="0">
                  <c:v>KSD 32</c:v>
                </c:pt>
                <c:pt idx="1">
                  <c:v>KSD 8</c:v>
                </c:pt>
                <c:pt idx="2">
                  <c:v>Hue 0</c:v>
                </c:pt>
                <c:pt idx="3">
                  <c:v>Hue 0.5</c:v>
                </c:pt>
                <c:pt idx="4">
                  <c:v>Hue 1</c:v>
                </c:pt>
                <c:pt idx="5">
                  <c:v>Hue 5</c:v>
                </c:pt>
                <c:pt idx="6">
                  <c:v>Hue 25</c:v>
                </c:pt>
              </c:strCache>
            </c:strRef>
          </c:cat>
          <c:val>
            <c:numRef>
              <c:f>'Data viz'!$M$17:$S$17</c:f>
              <c:numCache>
                <c:formatCode>General</c:formatCode>
                <c:ptCount val="7"/>
                <c:pt idx="0">
                  <c:v>1</c:v>
                </c:pt>
                <c:pt idx="1">
                  <c:v>1.44</c:v>
                </c:pt>
                <c:pt idx="2">
                  <c:v>2.29</c:v>
                </c:pt>
                <c:pt idx="3">
                  <c:v>2.69</c:v>
                </c:pt>
                <c:pt idx="4">
                  <c:v>2.54</c:v>
                </c:pt>
                <c:pt idx="5">
                  <c:v>2.4</c:v>
                </c:pt>
                <c:pt idx="6">
                  <c:v>2.25</c:v>
                </c:pt>
              </c:numCache>
            </c:numRef>
          </c:val>
          <c:smooth val="0"/>
        </c:ser>
        <c:dLbls>
          <c:showLegendKey val="0"/>
          <c:showVal val="0"/>
          <c:showCatName val="0"/>
          <c:showSerName val="0"/>
          <c:showPercent val="0"/>
          <c:showBubbleSize val="0"/>
        </c:dLbls>
        <c:marker val="1"/>
        <c:smooth val="0"/>
        <c:axId val="-1253727392"/>
        <c:axId val="-1253707808"/>
      </c:lineChart>
      <c:catAx>
        <c:axId val="-1253719776"/>
        <c:scaling>
          <c:orientation val="minMax"/>
        </c:scaling>
        <c:delete val="0"/>
        <c:axPos val="b"/>
        <c:numFmt formatCode="General" sourceLinked="0"/>
        <c:majorTickMark val="out"/>
        <c:minorTickMark val="none"/>
        <c:tickLblPos val="nextTo"/>
        <c:crossAx val="-1253727936"/>
        <c:crosses val="autoZero"/>
        <c:auto val="1"/>
        <c:lblAlgn val="ctr"/>
        <c:lblOffset val="100"/>
        <c:noMultiLvlLbl val="0"/>
      </c:catAx>
      <c:valAx>
        <c:axId val="-1253727936"/>
        <c:scaling>
          <c:orientation val="minMax"/>
        </c:scaling>
        <c:delete val="0"/>
        <c:axPos val="l"/>
        <c:majorGridlines/>
        <c:title>
          <c:tx>
            <c:rich>
              <a:bodyPr rot="-5400000" vert="horz"/>
              <a:lstStyle/>
              <a:p>
                <a:pPr>
                  <a:defRPr sz="1200"/>
                </a:pPr>
                <a:r>
                  <a:rPr lang="en-US" sz="1200"/>
                  <a:t>Time (ms)</a:t>
                </a:r>
              </a:p>
            </c:rich>
          </c:tx>
          <c:layout/>
          <c:overlay val="0"/>
        </c:title>
        <c:numFmt formatCode="General" sourceLinked="1"/>
        <c:majorTickMark val="out"/>
        <c:minorTickMark val="none"/>
        <c:tickLblPos val="nextTo"/>
        <c:crossAx val="-1253719776"/>
        <c:crosses val="autoZero"/>
        <c:crossBetween val="between"/>
      </c:valAx>
      <c:valAx>
        <c:axId val="-1253707808"/>
        <c:scaling>
          <c:orientation val="minMax"/>
        </c:scaling>
        <c:delete val="0"/>
        <c:axPos val="r"/>
        <c:numFmt formatCode="General" sourceLinked="1"/>
        <c:majorTickMark val="out"/>
        <c:minorTickMark val="none"/>
        <c:tickLblPos val="nextTo"/>
        <c:crossAx val="-1253727392"/>
        <c:crosses val="max"/>
        <c:crossBetween val="between"/>
      </c:valAx>
      <c:catAx>
        <c:axId val="-1253727392"/>
        <c:scaling>
          <c:orientation val="minMax"/>
        </c:scaling>
        <c:delete val="1"/>
        <c:axPos val="b"/>
        <c:numFmt formatCode="General" sourceLinked="1"/>
        <c:majorTickMark val="out"/>
        <c:minorTickMark val="none"/>
        <c:tickLblPos val="nextTo"/>
        <c:crossAx val="-1253707808"/>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First time cross line display</a:t>
            </a:r>
          </a:p>
        </c:rich>
      </c:tx>
      <c:layout/>
      <c:overlay val="0"/>
    </c:title>
    <c:autoTitleDeleted val="0"/>
    <c:plotArea>
      <c:layout/>
      <c:barChart>
        <c:barDir val="col"/>
        <c:grouping val="clustered"/>
        <c:varyColors val="0"/>
        <c:ser>
          <c:idx val="0"/>
          <c:order val="0"/>
          <c:tx>
            <c:strRef>
              <c:f>'Data viz'!$L$9</c:f>
              <c:strCache>
                <c:ptCount val="1"/>
                <c:pt idx="0">
                  <c:v>Display cross line</c:v>
                </c:pt>
              </c:strCache>
            </c:strRef>
          </c:tx>
          <c:invertIfNegative val="0"/>
          <c:errBars>
            <c:errBarType val="both"/>
            <c:errValType val="cust"/>
            <c:noEndCap val="0"/>
            <c:plus>
              <c:numRef>
                <c:f>'Data viz'!$M$12:$S$12</c:f>
                <c:numCache>
                  <c:formatCode>General</c:formatCode>
                  <c:ptCount val="7"/>
                  <c:pt idx="0">
                    <c:v>3607.9241223851823</c:v>
                  </c:pt>
                  <c:pt idx="1">
                    <c:v>2577.439332188269</c:v>
                  </c:pt>
                  <c:pt idx="2">
                    <c:v>1178.9185602221908</c:v>
                  </c:pt>
                  <c:pt idx="3">
                    <c:v>593.62253009407766</c:v>
                  </c:pt>
                  <c:pt idx="4">
                    <c:v>416.82220908551415</c:v>
                  </c:pt>
                  <c:pt idx="5">
                    <c:v>311.27146129123224</c:v>
                  </c:pt>
                  <c:pt idx="6">
                    <c:v>89.412221533060702</c:v>
                  </c:pt>
                </c:numCache>
              </c:numRef>
            </c:plus>
            <c:minus>
              <c:numRef>
                <c:f>'Data viz'!$M$12:$S$12</c:f>
                <c:numCache>
                  <c:formatCode>General</c:formatCode>
                  <c:ptCount val="7"/>
                  <c:pt idx="0">
                    <c:v>3607.9241223851823</c:v>
                  </c:pt>
                  <c:pt idx="1">
                    <c:v>2577.439332188269</c:v>
                  </c:pt>
                  <c:pt idx="2">
                    <c:v>1178.9185602221908</c:v>
                  </c:pt>
                  <c:pt idx="3">
                    <c:v>593.62253009407766</c:v>
                  </c:pt>
                  <c:pt idx="4">
                    <c:v>416.82220908551415</c:v>
                  </c:pt>
                  <c:pt idx="5">
                    <c:v>311.27146129123224</c:v>
                  </c:pt>
                  <c:pt idx="6">
                    <c:v>89.412221533060702</c:v>
                  </c:pt>
                </c:numCache>
              </c:numRef>
            </c:minus>
            <c:spPr>
              <a:ln w="25400">
                <a:solidFill>
                  <a:srgbClr val="7030A0"/>
                </a:solidFill>
              </a:ln>
            </c:spPr>
          </c:errBars>
          <c:cat>
            <c:strRef>
              <c:f>'Data viz'!$M$8:$S$8</c:f>
              <c:strCache>
                <c:ptCount val="7"/>
                <c:pt idx="0">
                  <c:v>KSD 32</c:v>
                </c:pt>
                <c:pt idx="1">
                  <c:v>KSD 8</c:v>
                </c:pt>
                <c:pt idx="2">
                  <c:v>Hue 0</c:v>
                </c:pt>
                <c:pt idx="3">
                  <c:v>Hue 0.5</c:v>
                </c:pt>
                <c:pt idx="4">
                  <c:v>Hue 1</c:v>
                </c:pt>
                <c:pt idx="5">
                  <c:v>Hue 5</c:v>
                </c:pt>
                <c:pt idx="6">
                  <c:v>Hue 25</c:v>
                </c:pt>
              </c:strCache>
            </c:strRef>
          </c:cat>
          <c:val>
            <c:numRef>
              <c:f>'Data viz'!$M$9:$S$9</c:f>
              <c:numCache>
                <c:formatCode>General</c:formatCode>
                <c:ptCount val="7"/>
                <c:pt idx="0">
                  <c:v>12927</c:v>
                </c:pt>
                <c:pt idx="1">
                  <c:v>12804.555555555555</c:v>
                </c:pt>
                <c:pt idx="2">
                  <c:v>16528.090909090908</c:v>
                </c:pt>
                <c:pt idx="3">
                  <c:v>2409</c:v>
                </c:pt>
                <c:pt idx="4">
                  <c:v>1824.5555555555557</c:v>
                </c:pt>
                <c:pt idx="5">
                  <c:v>1666.2222222222222</c:v>
                </c:pt>
                <c:pt idx="6">
                  <c:v>1700.1111111111111</c:v>
                </c:pt>
              </c:numCache>
            </c:numRef>
          </c:val>
        </c:ser>
        <c:dLbls>
          <c:showLegendKey val="0"/>
          <c:showVal val="0"/>
          <c:showCatName val="0"/>
          <c:showSerName val="0"/>
          <c:showPercent val="0"/>
          <c:showBubbleSize val="0"/>
        </c:dLbls>
        <c:gapWidth val="150"/>
        <c:axId val="-941806784"/>
        <c:axId val="-941806240"/>
      </c:barChart>
      <c:lineChart>
        <c:grouping val="standard"/>
        <c:varyColors val="0"/>
        <c:ser>
          <c:idx val="1"/>
          <c:order val="1"/>
          <c:tx>
            <c:strRef>
              <c:f>'Data viz'!$L$10</c:f>
              <c:strCache>
                <c:ptCount val="1"/>
                <c:pt idx="0">
                  <c:v>Speed up</c:v>
                </c:pt>
              </c:strCache>
            </c:strRef>
          </c:tx>
          <c:dPt>
            <c:idx val="2"/>
            <c:marker>
              <c:spPr>
                <a:solidFill>
                  <a:srgbClr val="00B050"/>
                </a:solidFill>
              </c:spPr>
            </c:marker>
            <c:bubble3D val="0"/>
            <c:spPr>
              <a:ln>
                <a:solidFill>
                  <a:srgbClr val="00B050"/>
                </a:solidFill>
              </a:ln>
            </c:spPr>
          </c:dPt>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'Data viz'!$M$8:$S$8</c:f>
              <c:strCache>
                <c:ptCount val="7"/>
                <c:pt idx="0">
                  <c:v>KSD 32</c:v>
                </c:pt>
                <c:pt idx="1">
                  <c:v>KSD 8</c:v>
                </c:pt>
                <c:pt idx="2">
                  <c:v>Hue 0</c:v>
                </c:pt>
                <c:pt idx="3">
                  <c:v>Hue 0.5</c:v>
                </c:pt>
                <c:pt idx="4">
                  <c:v>Hue 1</c:v>
                </c:pt>
                <c:pt idx="5">
                  <c:v>Hue 5</c:v>
                </c:pt>
                <c:pt idx="6">
                  <c:v>Hue 25</c:v>
                </c:pt>
              </c:strCache>
            </c:strRef>
          </c:cat>
          <c:val>
            <c:numRef>
              <c:f>'Data viz'!$M$10:$S$10</c:f>
              <c:numCache>
                <c:formatCode>General</c:formatCode>
                <c:ptCount val="7"/>
                <c:pt idx="0">
                  <c:v>1</c:v>
                </c:pt>
                <c:pt idx="1">
                  <c:v>1.01</c:v>
                </c:pt>
                <c:pt idx="2">
                  <c:v>1.28</c:v>
                </c:pt>
                <c:pt idx="3">
                  <c:v>5.37</c:v>
                </c:pt>
                <c:pt idx="4">
                  <c:v>7.09</c:v>
                </c:pt>
                <c:pt idx="5">
                  <c:v>7.76</c:v>
                </c:pt>
                <c:pt idx="6">
                  <c:v>7.6</c:v>
                </c:pt>
              </c:numCache>
            </c:numRef>
          </c:val>
          <c:smooth val="0"/>
        </c:ser>
        <c:dLbls>
          <c:showLegendKey val="0"/>
          <c:showVal val="0"/>
          <c:showCatName val="0"/>
          <c:showSerName val="0"/>
          <c:showPercent val="0"/>
          <c:showBubbleSize val="0"/>
        </c:dLbls>
        <c:marker val="1"/>
        <c:smooth val="0"/>
        <c:axId val="-941790464"/>
        <c:axId val="-941791552"/>
      </c:lineChart>
      <c:catAx>
        <c:axId val="-941806784"/>
        <c:scaling>
          <c:orientation val="minMax"/>
        </c:scaling>
        <c:delete val="0"/>
        <c:axPos val="b"/>
        <c:numFmt formatCode="General" sourceLinked="0"/>
        <c:majorTickMark val="out"/>
        <c:minorTickMark val="none"/>
        <c:tickLblPos val="nextTo"/>
        <c:crossAx val="-941806240"/>
        <c:crosses val="autoZero"/>
        <c:auto val="1"/>
        <c:lblAlgn val="ctr"/>
        <c:lblOffset val="100"/>
        <c:noMultiLvlLbl val="0"/>
      </c:catAx>
      <c:valAx>
        <c:axId val="-941806240"/>
        <c:scaling>
          <c:orientation val="minMax"/>
        </c:scaling>
        <c:delete val="0"/>
        <c:axPos val="l"/>
        <c:majorGridlines/>
        <c:title>
          <c:tx>
            <c:rich>
              <a:bodyPr rot="-5400000" vert="horz"/>
              <a:lstStyle/>
              <a:p>
                <a:pPr>
                  <a:defRPr sz="1200"/>
                </a:pPr>
                <a:r>
                  <a:rPr lang="en-US" sz="1200"/>
                  <a:t>Time (ms)</a:t>
                </a:r>
              </a:p>
            </c:rich>
          </c:tx>
          <c:layout/>
          <c:overlay val="0"/>
        </c:title>
        <c:numFmt formatCode="General" sourceLinked="1"/>
        <c:majorTickMark val="out"/>
        <c:minorTickMark val="none"/>
        <c:tickLblPos val="nextTo"/>
        <c:crossAx val="-941806784"/>
        <c:crosses val="autoZero"/>
        <c:crossBetween val="between"/>
      </c:valAx>
      <c:valAx>
        <c:axId val="-941791552"/>
        <c:scaling>
          <c:orientation val="minMax"/>
        </c:scaling>
        <c:delete val="0"/>
        <c:axPos val="r"/>
        <c:numFmt formatCode="General" sourceLinked="1"/>
        <c:majorTickMark val="out"/>
        <c:minorTickMark val="none"/>
        <c:tickLblPos val="nextTo"/>
        <c:crossAx val="-941790464"/>
        <c:crosses val="max"/>
        <c:crossBetween val="between"/>
      </c:valAx>
      <c:catAx>
        <c:axId val="-941790464"/>
        <c:scaling>
          <c:orientation val="minMax"/>
        </c:scaling>
        <c:delete val="1"/>
        <c:axPos val="b"/>
        <c:numFmt formatCode="General" sourceLinked="1"/>
        <c:majorTickMark val="out"/>
        <c:minorTickMark val="none"/>
        <c:tickLblPos val="nextTo"/>
        <c:crossAx val="-941791552"/>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Navigating cross line</a:t>
            </a:r>
          </a:p>
        </c:rich>
      </c:tx>
      <c:layout/>
      <c:overlay val="0"/>
    </c:title>
    <c:autoTitleDeleted val="0"/>
    <c:plotArea>
      <c:layout/>
      <c:barChart>
        <c:barDir val="col"/>
        <c:grouping val="clustered"/>
        <c:varyColors val="0"/>
        <c:ser>
          <c:idx val="0"/>
          <c:order val="0"/>
          <c:tx>
            <c:strRef>
              <c:f>'Data viz'!$L$22</c:f>
              <c:strCache>
                <c:ptCount val="1"/>
                <c:pt idx="0">
                  <c:v>Display cross line</c:v>
                </c:pt>
              </c:strCache>
            </c:strRef>
          </c:tx>
          <c:invertIfNegative val="0"/>
          <c:errBars>
            <c:errBarType val="both"/>
            <c:errValType val="stdErr"/>
            <c:noEndCap val="0"/>
            <c:spPr>
              <a:ln w="25400">
                <a:solidFill>
                  <a:srgbClr val="7030A0"/>
                </a:solidFill>
              </a:ln>
            </c:spPr>
          </c:errBars>
          <c:cat>
            <c:strRef>
              <c:f>'Data viz'!$M$21:$S$21</c:f>
              <c:strCache>
                <c:ptCount val="7"/>
                <c:pt idx="0">
                  <c:v>KSD 32</c:v>
                </c:pt>
                <c:pt idx="1">
                  <c:v>KSD 8</c:v>
                </c:pt>
                <c:pt idx="2">
                  <c:v>Hue 0</c:v>
                </c:pt>
                <c:pt idx="3">
                  <c:v>Hue 0.5</c:v>
                </c:pt>
                <c:pt idx="4">
                  <c:v>Hue 1</c:v>
                </c:pt>
                <c:pt idx="5">
                  <c:v>Hue 5</c:v>
                </c:pt>
                <c:pt idx="6">
                  <c:v>Hue 25</c:v>
                </c:pt>
              </c:strCache>
            </c:strRef>
          </c:cat>
          <c:val>
            <c:numRef>
              <c:f>'Data viz'!$M$22:$S$22</c:f>
              <c:numCache>
                <c:formatCode>General</c:formatCode>
                <c:ptCount val="7"/>
                <c:pt idx="0">
                  <c:v>8166.7777777777774</c:v>
                </c:pt>
                <c:pt idx="1">
                  <c:v>2810.1111111111113</c:v>
                </c:pt>
                <c:pt idx="2">
                  <c:v>1351.7777777777778</c:v>
                </c:pt>
                <c:pt idx="3">
                  <c:v>1488.3333333333333</c:v>
                </c:pt>
                <c:pt idx="4">
                  <c:v>1420.1111111111111</c:v>
                </c:pt>
                <c:pt idx="5">
                  <c:v>1321.2222222222222</c:v>
                </c:pt>
                <c:pt idx="6">
                  <c:v>1281.2222222222222</c:v>
                </c:pt>
              </c:numCache>
            </c:numRef>
          </c:val>
        </c:ser>
        <c:dLbls>
          <c:showLegendKey val="0"/>
          <c:showVal val="0"/>
          <c:showCatName val="0"/>
          <c:showSerName val="0"/>
          <c:showPercent val="0"/>
          <c:showBubbleSize val="0"/>
        </c:dLbls>
        <c:gapWidth val="150"/>
        <c:axId val="-941816576"/>
        <c:axId val="-941800800"/>
      </c:barChart>
      <c:lineChart>
        <c:grouping val="standard"/>
        <c:varyColors val="0"/>
        <c:ser>
          <c:idx val="1"/>
          <c:order val="1"/>
          <c:tx>
            <c:strRef>
              <c:f>'Data viz'!$L$23</c:f>
              <c:strCache>
                <c:ptCount val="1"/>
                <c:pt idx="0">
                  <c:v>Speed up</c:v>
                </c:pt>
              </c:strCache>
            </c:strRef>
          </c:tx>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'Data viz'!$M$21:$S$21</c:f>
              <c:strCache>
                <c:ptCount val="7"/>
                <c:pt idx="0">
                  <c:v>KSD 32</c:v>
                </c:pt>
                <c:pt idx="1">
                  <c:v>KSD 8</c:v>
                </c:pt>
                <c:pt idx="2">
                  <c:v>Hue 0</c:v>
                </c:pt>
                <c:pt idx="3">
                  <c:v>Hue 0.5</c:v>
                </c:pt>
                <c:pt idx="4">
                  <c:v>Hue 1</c:v>
                </c:pt>
                <c:pt idx="5">
                  <c:v>Hue 5</c:v>
                </c:pt>
                <c:pt idx="6">
                  <c:v>Hue 25</c:v>
                </c:pt>
              </c:strCache>
            </c:strRef>
          </c:cat>
          <c:val>
            <c:numRef>
              <c:f>'Data viz'!$M$23:$S$23</c:f>
              <c:numCache>
                <c:formatCode>General</c:formatCode>
                <c:ptCount val="7"/>
                <c:pt idx="0">
                  <c:v>1</c:v>
                </c:pt>
                <c:pt idx="1">
                  <c:v>2.91</c:v>
                </c:pt>
                <c:pt idx="2">
                  <c:v>6.04</c:v>
                </c:pt>
                <c:pt idx="3">
                  <c:v>5.49</c:v>
                </c:pt>
                <c:pt idx="4">
                  <c:v>5.75</c:v>
                </c:pt>
                <c:pt idx="5">
                  <c:v>6.18</c:v>
                </c:pt>
                <c:pt idx="6">
                  <c:v>6.37</c:v>
                </c:pt>
              </c:numCache>
            </c:numRef>
          </c:val>
          <c:smooth val="0"/>
        </c:ser>
        <c:dLbls>
          <c:showLegendKey val="0"/>
          <c:showVal val="0"/>
          <c:showCatName val="0"/>
          <c:showSerName val="0"/>
          <c:showPercent val="0"/>
          <c:showBubbleSize val="0"/>
        </c:dLbls>
        <c:marker val="1"/>
        <c:smooth val="0"/>
        <c:axId val="-941817120"/>
        <c:axId val="-941788832"/>
      </c:lineChart>
      <c:catAx>
        <c:axId val="-941816576"/>
        <c:scaling>
          <c:orientation val="minMax"/>
        </c:scaling>
        <c:delete val="0"/>
        <c:axPos val="b"/>
        <c:numFmt formatCode="General" sourceLinked="0"/>
        <c:majorTickMark val="out"/>
        <c:minorTickMark val="none"/>
        <c:tickLblPos val="nextTo"/>
        <c:crossAx val="-941800800"/>
        <c:crosses val="autoZero"/>
        <c:auto val="1"/>
        <c:lblAlgn val="ctr"/>
        <c:lblOffset val="100"/>
        <c:noMultiLvlLbl val="0"/>
      </c:catAx>
      <c:valAx>
        <c:axId val="-941800800"/>
        <c:scaling>
          <c:orientation val="minMax"/>
        </c:scaling>
        <c:delete val="0"/>
        <c:axPos val="l"/>
        <c:majorGridlines/>
        <c:title>
          <c:tx>
            <c:rich>
              <a:bodyPr rot="-5400000" vert="horz"/>
              <a:lstStyle/>
              <a:p>
                <a:pPr>
                  <a:defRPr sz="1200"/>
                </a:pPr>
                <a:r>
                  <a:rPr lang="en-US" sz="1200"/>
                  <a:t>Time (ms)</a:t>
                </a:r>
              </a:p>
            </c:rich>
          </c:tx>
          <c:layout/>
          <c:overlay val="0"/>
        </c:title>
        <c:numFmt formatCode="General" sourceLinked="1"/>
        <c:majorTickMark val="out"/>
        <c:minorTickMark val="none"/>
        <c:tickLblPos val="nextTo"/>
        <c:crossAx val="-941816576"/>
        <c:crosses val="autoZero"/>
        <c:crossBetween val="between"/>
      </c:valAx>
      <c:valAx>
        <c:axId val="-941788832"/>
        <c:scaling>
          <c:orientation val="minMax"/>
        </c:scaling>
        <c:delete val="0"/>
        <c:axPos val="r"/>
        <c:numFmt formatCode="General" sourceLinked="1"/>
        <c:majorTickMark val="out"/>
        <c:minorTickMark val="none"/>
        <c:tickLblPos val="nextTo"/>
        <c:crossAx val="-941817120"/>
        <c:crosses val="max"/>
        <c:crossBetween val="between"/>
      </c:valAx>
      <c:catAx>
        <c:axId val="-941817120"/>
        <c:scaling>
          <c:orientation val="minMax"/>
        </c:scaling>
        <c:delete val="1"/>
        <c:axPos val="b"/>
        <c:numFmt formatCode="General" sourceLinked="1"/>
        <c:majorTickMark val="out"/>
        <c:minorTickMark val="none"/>
        <c:tickLblPos val="nextTo"/>
        <c:crossAx val="-941788832"/>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Time slice display</a:t>
            </a:r>
          </a:p>
        </c:rich>
      </c:tx>
      <c:layout/>
      <c:overlay val="0"/>
    </c:title>
    <c:autoTitleDeleted val="0"/>
    <c:plotArea>
      <c:layout/>
      <c:barChart>
        <c:barDir val="col"/>
        <c:grouping val="clustered"/>
        <c:varyColors val="0"/>
        <c:ser>
          <c:idx val="0"/>
          <c:order val="0"/>
          <c:tx>
            <c:strRef>
              <c:f>'Data viz'!$L$28</c:f>
              <c:strCache>
                <c:ptCount val="1"/>
                <c:pt idx="0">
                  <c:v>Display time slice</c:v>
                </c:pt>
              </c:strCache>
            </c:strRef>
          </c:tx>
          <c:invertIfNegative val="0"/>
          <c:errBars>
            <c:errBarType val="both"/>
            <c:errValType val="cust"/>
            <c:noEndCap val="0"/>
            <c:plus>
              <c:numRef>
                <c:f>'Data viz'!$M$31:$S$31</c:f>
                <c:numCache>
                  <c:formatCode>General</c:formatCode>
                  <c:ptCount val="7"/>
                  <c:pt idx="0">
                    <c:v>10.611079236571573</c:v>
                  </c:pt>
                  <c:pt idx="1">
                    <c:v>5.6438329611473472</c:v>
                  </c:pt>
                  <c:pt idx="2">
                    <c:v>11.000286740620323</c:v>
                  </c:pt>
                  <c:pt idx="3">
                    <c:v>17.551284734591945</c:v>
                  </c:pt>
                  <c:pt idx="4">
                    <c:v>15.28138343208057</c:v>
                  </c:pt>
                  <c:pt idx="5">
                    <c:v>10.011219215446904</c:v>
                  </c:pt>
                  <c:pt idx="6">
                    <c:v>5.421738499681946</c:v>
                  </c:pt>
                </c:numCache>
              </c:numRef>
            </c:plus>
            <c:minus>
              <c:numRef>
                <c:f>'Data viz'!$M$31:$S$31</c:f>
                <c:numCache>
                  <c:formatCode>General</c:formatCode>
                  <c:ptCount val="7"/>
                  <c:pt idx="0">
                    <c:v>10.611079236571573</c:v>
                  </c:pt>
                  <c:pt idx="1">
                    <c:v>5.6438329611473472</c:v>
                  </c:pt>
                  <c:pt idx="2">
                    <c:v>11.000286740620323</c:v>
                  </c:pt>
                  <c:pt idx="3">
                    <c:v>17.551284734591945</c:v>
                  </c:pt>
                  <c:pt idx="4">
                    <c:v>15.28138343208057</c:v>
                  </c:pt>
                  <c:pt idx="5">
                    <c:v>10.011219215446904</c:v>
                  </c:pt>
                  <c:pt idx="6">
                    <c:v>5.421738499681946</c:v>
                  </c:pt>
                </c:numCache>
              </c:numRef>
            </c:minus>
            <c:spPr>
              <a:ln w="25400">
                <a:solidFill>
                  <a:srgbClr val="7030A0"/>
                </a:solidFill>
              </a:ln>
            </c:spPr>
          </c:errBars>
          <c:cat>
            <c:strRef>
              <c:f>'Data viz'!$M$27:$S$27</c:f>
              <c:strCache>
                <c:ptCount val="7"/>
                <c:pt idx="0">
                  <c:v>KSD 32</c:v>
                </c:pt>
                <c:pt idx="1">
                  <c:v>KSD 8</c:v>
                </c:pt>
                <c:pt idx="2">
                  <c:v>Hue 0</c:v>
                </c:pt>
                <c:pt idx="3">
                  <c:v>Hue 0.5</c:v>
                </c:pt>
                <c:pt idx="4">
                  <c:v>Hue 1</c:v>
                </c:pt>
                <c:pt idx="5">
                  <c:v>Hue 5</c:v>
                </c:pt>
                <c:pt idx="6">
                  <c:v>Hue 25</c:v>
                </c:pt>
              </c:strCache>
            </c:strRef>
          </c:cat>
          <c:val>
            <c:numRef>
              <c:f>'Data viz'!$M$28:$S$28</c:f>
              <c:numCache>
                <c:formatCode>General</c:formatCode>
                <c:ptCount val="7"/>
                <c:pt idx="0">
                  <c:v>594.11099999999999</c:v>
                </c:pt>
                <c:pt idx="1">
                  <c:v>179.7166666666667</c:v>
                </c:pt>
                <c:pt idx="2">
                  <c:v>270.55674999999997</c:v>
                </c:pt>
                <c:pt idx="3">
                  <c:v>248.99420000000001</c:v>
                </c:pt>
                <c:pt idx="4">
                  <c:v>232.19475</c:v>
                </c:pt>
                <c:pt idx="5">
                  <c:v>212.53166666666667</c:v>
                </c:pt>
                <c:pt idx="6">
                  <c:v>204.11233333333334</c:v>
                </c:pt>
              </c:numCache>
            </c:numRef>
          </c:val>
        </c:ser>
        <c:dLbls>
          <c:showLegendKey val="0"/>
          <c:showVal val="0"/>
          <c:showCatName val="0"/>
          <c:showSerName val="0"/>
          <c:showPercent val="0"/>
          <c:showBubbleSize val="0"/>
        </c:dLbls>
        <c:gapWidth val="150"/>
        <c:axId val="-1396074944"/>
        <c:axId val="-1396076576"/>
      </c:barChart>
      <c:lineChart>
        <c:grouping val="standard"/>
        <c:varyColors val="0"/>
        <c:ser>
          <c:idx val="1"/>
          <c:order val="1"/>
          <c:tx>
            <c:strRef>
              <c:f>'Data viz'!$L$29</c:f>
              <c:strCache>
                <c:ptCount val="1"/>
                <c:pt idx="0">
                  <c:v>Speed up</c:v>
                </c:pt>
              </c:strCache>
            </c:strRef>
          </c:tx>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'Data viz'!$M$27:$S$27</c:f>
              <c:strCache>
                <c:ptCount val="7"/>
                <c:pt idx="0">
                  <c:v>KSD 32</c:v>
                </c:pt>
                <c:pt idx="1">
                  <c:v>KSD 8</c:v>
                </c:pt>
                <c:pt idx="2">
                  <c:v>Hue 0</c:v>
                </c:pt>
                <c:pt idx="3">
                  <c:v>Hue 0.5</c:v>
                </c:pt>
                <c:pt idx="4">
                  <c:v>Hue 1</c:v>
                </c:pt>
                <c:pt idx="5">
                  <c:v>Hue 5</c:v>
                </c:pt>
                <c:pt idx="6">
                  <c:v>Hue 25</c:v>
                </c:pt>
              </c:strCache>
            </c:strRef>
          </c:cat>
          <c:val>
            <c:numRef>
              <c:f>'Data viz'!$M$29:$S$29</c:f>
              <c:numCache>
                <c:formatCode>General</c:formatCode>
                <c:ptCount val="7"/>
                <c:pt idx="0">
                  <c:v>1</c:v>
                </c:pt>
                <c:pt idx="1">
                  <c:v>3.31</c:v>
                </c:pt>
                <c:pt idx="2">
                  <c:v>2.2000000000000002</c:v>
                </c:pt>
                <c:pt idx="3">
                  <c:v>2.39</c:v>
                </c:pt>
                <c:pt idx="4">
                  <c:v>2.56</c:v>
                </c:pt>
                <c:pt idx="5">
                  <c:v>2.8</c:v>
                </c:pt>
                <c:pt idx="6">
                  <c:v>2.91</c:v>
                </c:pt>
              </c:numCache>
            </c:numRef>
          </c:val>
          <c:smooth val="0"/>
        </c:ser>
        <c:dLbls>
          <c:showLegendKey val="0"/>
          <c:showVal val="0"/>
          <c:showCatName val="0"/>
          <c:showSerName val="0"/>
          <c:showPercent val="0"/>
          <c:showBubbleSize val="0"/>
        </c:dLbls>
        <c:marker val="1"/>
        <c:smooth val="0"/>
        <c:axId val="-1396082016"/>
        <c:axId val="-1396079296"/>
      </c:lineChart>
      <c:catAx>
        <c:axId val="-1396074944"/>
        <c:scaling>
          <c:orientation val="minMax"/>
        </c:scaling>
        <c:delete val="0"/>
        <c:axPos val="b"/>
        <c:numFmt formatCode="General" sourceLinked="0"/>
        <c:majorTickMark val="out"/>
        <c:minorTickMark val="none"/>
        <c:tickLblPos val="nextTo"/>
        <c:crossAx val="-1396076576"/>
        <c:crosses val="autoZero"/>
        <c:auto val="1"/>
        <c:lblAlgn val="ctr"/>
        <c:lblOffset val="100"/>
        <c:noMultiLvlLbl val="0"/>
      </c:catAx>
      <c:valAx>
        <c:axId val="-1396076576"/>
        <c:scaling>
          <c:orientation val="minMax"/>
        </c:scaling>
        <c:delete val="0"/>
        <c:axPos val="l"/>
        <c:majorGridlines/>
        <c:title>
          <c:tx>
            <c:rich>
              <a:bodyPr rot="-5400000" vert="horz"/>
              <a:lstStyle/>
              <a:p>
                <a:pPr>
                  <a:defRPr sz="1400"/>
                </a:pPr>
                <a:r>
                  <a:rPr lang="en-US" sz="1400"/>
                  <a:t>Time (second)</a:t>
                </a:r>
              </a:p>
            </c:rich>
          </c:tx>
          <c:layout/>
          <c:overlay val="0"/>
        </c:title>
        <c:numFmt formatCode="General" sourceLinked="1"/>
        <c:majorTickMark val="out"/>
        <c:minorTickMark val="none"/>
        <c:tickLblPos val="nextTo"/>
        <c:crossAx val="-1396074944"/>
        <c:crosses val="autoZero"/>
        <c:crossBetween val="between"/>
      </c:valAx>
      <c:valAx>
        <c:axId val="-1396079296"/>
        <c:scaling>
          <c:orientation val="minMax"/>
        </c:scaling>
        <c:delete val="0"/>
        <c:axPos val="r"/>
        <c:numFmt formatCode="General" sourceLinked="1"/>
        <c:majorTickMark val="out"/>
        <c:minorTickMark val="none"/>
        <c:tickLblPos val="nextTo"/>
        <c:crossAx val="-1396082016"/>
        <c:crosses val="max"/>
        <c:crossBetween val="between"/>
      </c:valAx>
      <c:catAx>
        <c:axId val="-1396082016"/>
        <c:scaling>
          <c:orientation val="minMax"/>
        </c:scaling>
        <c:delete val="1"/>
        <c:axPos val="b"/>
        <c:numFmt formatCode="General" sourceLinked="1"/>
        <c:majorTickMark val="out"/>
        <c:minorTickMark val="none"/>
        <c:tickLblPos val="nextTo"/>
        <c:crossAx val="-1396079296"/>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Tolerance!$B$9</c:f>
              <c:strCache>
                <c:ptCount val="1"/>
                <c:pt idx="0">
                  <c:v>PSNR on brick dimension</c:v>
                </c:pt>
              </c:strCache>
            </c:strRef>
          </c:tx>
          <c:invertIfNegative val="0"/>
          <c:cat>
            <c:numRef>
              <c:f>Tolerance!$A$10:$A$13</c:f>
              <c:numCache>
                <c:formatCode>General</c:formatCode>
                <c:ptCount val="4"/>
                <c:pt idx="0">
                  <c:v>0.5</c:v>
                </c:pt>
                <c:pt idx="1">
                  <c:v>1</c:v>
                </c:pt>
                <c:pt idx="2">
                  <c:v>5</c:v>
                </c:pt>
                <c:pt idx="3">
                  <c:v>25</c:v>
                </c:pt>
              </c:numCache>
            </c:numRef>
          </c:cat>
          <c:val>
            <c:numRef>
              <c:f>Tolerance!$B$10:$B$13</c:f>
              <c:numCache>
                <c:formatCode>General</c:formatCode>
                <c:ptCount val="4"/>
                <c:pt idx="0">
                  <c:v>65.822823</c:v>
                </c:pt>
                <c:pt idx="1">
                  <c:v>59.49353</c:v>
                </c:pt>
                <c:pt idx="2">
                  <c:v>46.300961000000001</c:v>
                </c:pt>
                <c:pt idx="3">
                  <c:v>38.384438000000003</c:v>
                </c:pt>
              </c:numCache>
            </c:numRef>
          </c:val>
        </c:ser>
        <c:ser>
          <c:idx val="1"/>
          <c:order val="1"/>
          <c:tx>
            <c:strRef>
              <c:f>Tolerance!$C$9</c:f>
              <c:strCache>
                <c:ptCount val="1"/>
                <c:pt idx="0">
                  <c:v>PSNR on line dimension</c:v>
                </c:pt>
              </c:strCache>
            </c:strRef>
          </c:tx>
          <c:invertIfNegative val="0"/>
          <c:cat>
            <c:numRef>
              <c:f>Tolerance!$A$10:$A$13</c:f>
              <c:numCache>
                <c:formatCode>General</c:formatCode>
                <c:ptCount val="4"/>
                <c:pt idx="0">
                  <c:v>0.5</c:v>
                </c:pt>
                <c:pt idx="1">
                  <c:v>1</c:v>
                </c:pt>
                <c:pt idx="2">
                  <c:v>5</c:v>
                </c:pt>
                <c:pt idx="3">
                  <c:v>25</c:v>
                </c:pt>
              </c:numCache>
            </c:numRef>
          </c:cat>
          <c:val>
            <c:numRef>
              <c:f>Tolerance!$C$10:$C$13</c:f>
              <c:numCache>
                <c:formatCode>General</c:formatCode>
                <c:ptCount val="4"/>
                <c:pt idx="0">
                  <c:v>70.077606000000003</c:v>
                </c:pt>
                <c:pt idx="1">
                  <c:v>63.330047999999998</c:v>
                </c:pt>
                <c:pt idx="2">
                  <c:v>47.965041999999997</c:v>
                </c:pt>
                <c:pt idx="3">
                  <c:v>38.793644</c:v>
                </c:pt>
              </c:numCache>
            </c:numRef>
          </c:val>
        </c:ser>
        <c:ser>
          <c:idx val="2"/>
          <c:order val="2"/>
          <c:tx>
            <c:strRef>
              <c:f>Tolerance!$D$9</c:f>
              <c:strCache>
                <c:ptCount val="1"/>
                <c:pt idx="0">
                  <c:v>PSNR on cross line dimension</c:v>
                </c:pt>
              </c:strCache>
            </c:strRef>
          </c:tx>
          <c:invertIfNegative val="0"/>
          <c:cat>
            <c:numRef>
              <c:f>Tolerance!$A$10:$A$13</c:f>
              <c:numCache>
                <c:formatCode>General</c:formatCode>
                <c:ptCount val="4"/>
                <c:pt idx="0">
                  <c:v>0.5</c:v>
                </c:pt>
                <c:pt idx="1">
                  <c:v>1</c:v>
                </c:pt>
                <c:pt idx="2">
                  <c:v>5</c:v>
                </c:pt>
                <c:pt idx="3">
                  <c:v>25</c:v>
                </c:pt>
              </c:numCache>
            </c:numRef>
          </c:cat>
          <c:val>
            <c:numRef>
              <c:f>Tolerance!$D$10:$D$13</c:f>
              <c:numCache>
                <c:formatCode>General</c:formatCode>
                <c:ptCount val="4"/>
                <c:pt idx="0">
                  <c:v>65.697128000000006</c:v>
                </c:pt>
                <c:pt idx="1">
                  <c:v>59.470627</c:v>
                </c:pt>
                <c:pt idx="2">
                  <c:v>45.236060999999999</c:v>
                </c:pt>
                <c:pt idx="3">
                  <c:v>37.268303000000003</c:v>
                </c:pt>
              </c:numCache>
            </c:numRef>
          </c:val>
        </c:ser>
        <c:ser>
          <c:idx val="3"/>
          <c:order val="3"/>
          <c:tx>
            <c:strRef>
              <c:f>Tolerance!$E$9</c:f>
              <c:strCache>
                <c:ptCount val="1"/>
                <c:pt idx="0">
                  <c:v>PSNR on z slice dimension</c:v>
                </c:pt>
              </c:strCache>
            </c:strRef>
          </c:tx>
          <c:invertIfNegative val="0"/>
          <c:cat>
            <c:numRef>
              <c:f>Tolerance!$A$10:$A$13</c:f>
              <c:numCache>
                <c:formatCode>General</c:formatCode>
                <c:ptCount val="4"/>
                <c:pt idx="0">
                  <c:v>0.5</c:v>
                </c:pt>
                <c:pt idx="1">
                  <c:v>1</c:v>
                </c:pt>
                <c:pt idx="2">
                  <c:v>5</c:v>
                </c:pt>
                <c:pt idx="3">
                  <c:v>25</c:v>
                </c:pt>
              </c:numCache>
            </c:numRef>
          </c:cat>
          <c:val>
            <c:numRef>
              <c:f>Tolerance!$E$10:$E$13</c:f>
              <c:numCache>
                <c:formatCode>General</c:formatCode>
                <c:ptCount val="4"/>
                <c:pt idx="0">
                  <c:v>65.665267999999998</c:v>
                </c:pt>
                <c:pt idx="1">
                  <c:v>59.351646000000002</c:v>
                </c:pt>
                <c:pt idx="2">
                  <c:v>45.677528000000002</c:v>
                </c:pt>
                <c:pt idx="3">
                  <c:v>37.618125999999997</c:v>
                </c:pt>
              </c:numCache>
            </c:numRef>
          </c:val>
        </c:ser>
        <c:dLbls>
          <c:showLegendKey val="0"/>
          <c:showVal val="0"/>
          <c:showCatName val="0"/>
          <c:showSerName val="0"/>
          <c:showPercent val="0"/>
          <c:showBubbleSize val="0"/>
        </c:dLbls>
        <c:gapWidth val="150"/>
        <c:axId val="-1396078208"/>
        <c:axId val="-1364687936"/>
      </c:barChart>
      <c:catAx>
        <c:axId val="-1396078208"/>
        <c:scaling>
          <c:orientation val="minMax"/>
        </c:scaling>
        <c:delete val="0"/>
        <c:axPos val="b"/>
        <c:title>
          <c:tx>
            <c:rich>
              <a:bodyPr/>
              <a:lstStyle/>
              <a:p>
                <a:pPr>
                  <a:defRPr sz="1000"/>
                </a:pPr>
                <a:r>
                  <a:rPr lang="en-US" sz="1000"/>
                  <a:t>Tolerance</a:t>
                </a:r>
              </a:p>
            </c:rich>
          </c:tx>
          <c:layout/>
          <c:overlay val="0"/>
        </c:title>
        <c:numFmt formatCode="General" sourceLinked="1"/>
        <c:majorTickMark val="out"/>
        <c:minorTickMark val="none"/>
        <c:tickLblPos val="nextTo"/>
        <c:crossAx val="-1364687936"/>
        <c:crosses val="autoZero"/>
        <c:auto val="1"/>
        <c:lblAlgn val="ctr"/>
        <c:lblOffset val="100"/>
        <c:noMultiLvlLbl val="0"/>
      </c:catAx>
      <c:valAx>
        <c:axId val="-1364687936"/>
        <c:scaling>
          <c:orientation val="minMax"/>
          <c:min val="35"/>
        </c:scaling>
        <c:delete val="0"/>
        <c:axPos val="l"/>
        <c:majorGridlines/>
        <c:title>
          <c:tx>
            <c:rich>
              <a:bodyPr rot="-5400000" vert="horz"/>
              <a:lstStyle/>
              <a:p>
                <a:pPr>
                  <a:defRPr sz="1000"/>
                </a:pPr>
                <a:r>
                  <a:rPr lang="en-US" sz="1000"/>
                  <a:t>PSNR</a:t>
                </a:r>
              </a:p>
            </c:rich>
          </c:tx>
          <c:layout/>
          <c:overlay val="0"/>
        </c:title>
        <c:numFmt formatCode="General" sourceLinked="1"/>
        <c:majorTickMark val="out"/>
        <c:minorTickMark val="none"/>
        <c:tickLblPos val="nextTo"/>
        <c:crossAx val="-1396078208"/>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42GB dataset</a:t>
            </a:r>
          </a:p>
        </c:rich>
      </c:tx>
      <c:layout/>
      <c:overlay val="0"/>
    </c:title>
    <c:autoTitleDeleted val="0"/>
    <c:plotArea>
      <c:layout/>
      <c:barChart>
        <c:barDir val="col"/>
        <c:grouping val="clustered"/>
        <c:varyColors val="0"/>
        <c:ser>
          <c:idx val="0"/>
          <c:order val="0"/>
          <c:tx>
            <c:strRef>
              <c:f>Performance!$C$40</c:f>
              <c:strCache>
                <c:ptCount val="1"/>
                <c:pt idx="0">
                  <c:v>time</c:v>
                </c:pt>
              </c:strCache>
            </c:strRef>
          </c:tx>
          <c:invertIfNegative val="0"/>
          <c:cat>
            <c:strRef>
              <c:f>Performance!$B$41:$B$46</c:f>
              <c:strCache>
                <c:ptCount val="6"/>
                <c:pt idx="0">
                  <c:v>Brick 8</c:v>
                </c:pt>
                <c:pt idx="1">
                  <c:v>Hue 0</c:v>
                </c:pt>
                <c:pt idx="2">
                  <c:v>Hue 0.5</c:v>
                </c:pt>
                <c:pt idx="3">
                  <c:v>Hue 1</c:v>
                </c:pt>
                <c:pt idx="4">
                  <c:v>Hue 5</c:v>
                </c:pt>
                <c:pt idx="5">
                  <c:v>Hue 25</c:v>
                </c:pt>
              </c:strCache>
            </c:strRef>
          </c:cat>
          <c:val>
            <c:numRef>
              <c:f>Performance!$C$41:$C$46</c:f>
              <c:numCache>
                <c:formatCode>General</c:formatCode>
                <c:ptCount val="6"/>
                <c:pt idx="0">
                  <c:v>5.2317666666666662</c:v>
                </c:pt>
                <c:pt idx="1">
                  <c:v>33.817633333333333</c:v>
                </c:pt>
                <c:pt idx="2">
                  <c:v>3.5326499999999998</c:v>
                </c:pt>
                <c:pt idx="3">
                  <c:v>3.8347500000000001</c:v>
                </c:pt>
                <c:pt idx="4">
                  <c:v>3.0617666666666667</c:v>
                </c:pt>
                <c:pt idx="5">
                  <c:v>2.8735333333333335</c:v>
                </c:pt>
              </c:numCache>
            </c:numRef>
          </c:val>
        </c:ser>
        <c:dLbls>
          <c:showLegendKey val="0"/>
          <c:showVal val="0"/>
          <c:showCatName val="0"/>
          <c:showSerName val="0"/>
          <c:showPercent val="0"/>
          <c:showBubbleSize val="0"/>
        </c:dLbls>
        <c:gapWidth val="150"/>
        <c:axId val="-1396315776"/>
        <c:axId val="-1396307072"/>
      </c:barChart>
      <c:lineChart>
        <c:grouping val="standard"/>
        <c:varyColors val="0"/>
        <c:ser>
          <c:idx val="1"/>
          <c:order val="1"/>
          <c:tx>
            <c:strRef>
              <c:f>Performance!$D$40</c:f>
              <c:strCache>
                <c:ptCount val="1"/>
                <c:pt idx="0">
                  <c:v>speed up</c:v>
                </c:pt>
              </c:strCache>
            </c:strRef>
          </c:tx>
          <c:spPr>
            <a:ln w="22225"/>
          </c:spPr>
          <c:dPt>
            <c:idx val="1"/>
            <c:marker>
              <c:symbol val="diamond"/>
              <c:size val="10"/>
              <c:spPr>
                <a:solidFill>
                  <a:srgbClr val="00B050"/>
                </a:solidFill>
              </c:spPr>
            </c:marker>
            <c:bubble3D val="0"/>
          </c:dPt>
          <c:dLbls>
            <c:spPr>
              <a:noFill/>
              <a:ln>
                <a:noFill/>
              </a:ln>
              <a:effectLst/>
            </c:spPr>
            <c:txPr>
              <a:bodyPr/>
              <a:lstStyle/>
              <a:p>
                <a:pPr>
                  <a:defRPr sz="8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Performance!$B$41:$B$46</c:f>
              <c:strCache>
                <c:ptCount val="6"/>
                <c:pt idx="0">
                  <c:v>Brick 8</c:v>
                </c:pt>
                <c:pt idx="1">
                  <c:v>Hue 0</c:v>
                </c:pt>
                <c:pt idx="2">
                  <c:v>Hue 0.5</c:v>
                </c:pt>
                <c:pt idx="3">
                  <c:v>Hue 1</c:v>
                </c:pt>
                <c:pt idx="4">
                  <c:v>Hue 5</c:v>
                </c:pt>
                <c:pt idx="5">
                  <c:v>Hue 25</c:v>
                </c:pt>
              </c:strCache>
            </c:strRef>
          </c:cat>
          <c:val>
            <c:numRef>
              <c:f>Performance!$D$41:$D$46</c:f>
              <c:numCache>
                <c:formatCode>General</c:formatCode>
                <c:ptCount val="6"/>
                <c:pt idx="0">
                  <c:v>1</c:v>
                </c:pt>
                <c:pt idx="1">
                  <c:v>6.46</c:v>
                </c:pt>
                <c:pt idx="2">
                  <c:v>1.48</c:v>
                </c:pt>
                <c:pt idx="3">
                  <c:v>1.36</c:v>
                </c:pt>
                <c:pt idx="4">
                  <c:v>1.71</c:v>
                </c:pt>
                <c:pt idx="5">
                  <c:v>1.82</c:v>
                </c:pt>
              </c:numCache>
            </c:numRef>
          </c:val>
          <c:smooth val="0"/>
        </c:ser>
        <c:dLbls>
          <c:showLegendKey val="0"/>
          <c:showVal val="0"/>
          <c:showCatName val="0"/>
          <c:showSerName val="0"/>
          <c:showPercent val="0"/>
          <c:showBubbleSize val="0"/>
        </c:dLbls>
        <c:marker val="1"/>
        <c:smooth val="0"/>
        <c:axId val="-1396317408"/>
        <c:axId val="-1396318496"/>
      </c:lineChart>
      <c:catAx>
        <c:axId val="-1396315776"/>
        <c:scaling>
          <c:orientation val="minMax"/>
        </c:scaling>
        <c:delete val="0"/>
        <c:axPos val="b"/>
        <c:numFmt formatCode="General" sourceLinked="0"/>
        <c:majorTickMark val="out"/>
        <c:minorTickMark val="none"/>
        <c:tickLblPos val="nextTo"/>
        <c:txPr>
          <a:bodyPr/>
          <a:lstStyle/>
          <a:p>
            <a:pPr>
              <a:defRPr sz="1100"/>
            </a:pPr>
            <a:endParaRPr lang="en-US"/>
          </a:p>
        </c:txPr>
        <c:crossAx val="-1396307072"/>
        <c:crosses val="autoZero"/>
        <c:auto val="1"/>
        <c:lblAlgn val="ctr"/>
        <c:lblOffset val="100"/>
        <c:noMultiLvlLbl val="0"/>
      </c:catAx>
      <c:valAx>
        <c:axId val="-1396307072"/>
        <c:scaling>
          <c:orientation val="minMax"/>
        </c:scaling>
        <c:delete val="0"/>
        <c:axPos val="l"/>
        <c:majorGridlines/>
        <c:title>
          <c:tx>
            <c:rich>
              <a:bodyPr rot="-5400000" vert="horz"/>
              <a:lstStyle/>
              <a:p>
                <a:pPr>
                  <a:defRPr sz="1000"/>
                </a:pPr>
                <a:r>
                  <a:rPr lang="en-US" sz="1000"/>
                  <a:t>Reading time (minute)</a:t>
                </a:r>
              </a:p>
            </c:rich>
          </c:tx>
          <c:layout/>
          <c:overlay val="0"/>
        </c:title>
        <c:numFmt formatCode="General" sourceLinked="1"/>
        <c:majorTickMark val="out"/>
        <c:minorTickMark val="none"/>
        <c:tickLblPos val="nextTo"/>
        <c:crossAx val="-1396315776"/>
        <c:crosses val="autoZero"/>
        <c:crossBetween val="between"/>
      </c:valAx>
      <c:valAx>
        <c:axId val="-1396318496"/>
        <c:scaling>
          <c:orientation val="minMax"/>
        </c:scaling>
        <c:delete val="0"/>
        <c:axPos val="r"/>
        <c:title>
          <c:tx>
            <c:rich>
              <a:bodyPr rot="-5400000" vert="horz"/>
              <a:lstStyle/>
              <a:p>
                <a:pPr>
                  <a:defRPr sz="1000"/>
                </a:pPr>
                <a:r>
                  <a:rPr lang="en-US" sz="1000"/>
                  <a:t>Times</a:t>
                </a:r>
              </a:p>
            </c:rich>
          </c:tx>
          <c:layout/>
          <c:overlay val="0"/>
        </c:title>
        <c:numFmt formatCode="General" sourceLinked="1"/>
        <c:majorTickMark val="out"/>
        <c:minorTickMark val="none"/>
        <c:tickLblPos val="nextTo"/>
        <c:crossAx val="-1396317408"/>
        <c:crosses val="max"/>
        <c:crossBetween val="between"/>
      </c:valAx>
      <c:catAx>
        <c:axId val="-1396317408"/>
        <c:scaling>
          <c:orientation val="minMax"/>
        </c:scaling>
        <c:delete val="1"/>
        <c:axPos val="b"/>
        <c:numFmt formatCode="General" sourceLinked="1"/>
        <c:majorTickMark val="out"/>
        <c:minorTickMark val="none"/>
        <c:tickLblPos val="nextTo"/>
        <c:crossAx val="-1396318496"/>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Tolerance!$B$2</c:f>
              <c:strCache>
                <c:ptCount val="1"/>
                <c:pt idx="0">
                  <c:v>MAER on brick dimension</c:v>
                </c:pt>
              </c:strCache>
            </c:strRef>
          </c:tx>
          <c:invertIfNegative val="0"/>
          <c:cat>
            <c:numRef>
              <c:f>Tolerance!$A$3:$A$6</c:f>
              <c:numCache>
                <c:formatCode>General</c:formatCode>
                <c:ptCount val="4"/>
                <c:pt idx="0">
                  <c:v>0.5</c:v>
                </c:pt>
                <c:pt idx="1">
                  <c:v>1</c:v>
                </c:pt>
                <c:pt idx="2">
                  <c:v>5</c:v>
                </c:pt>
                <c:pt idx="3">
                  <c:v>25</c:v>
                </c:pt>
              </c:numCache>
            </c:numRef>
          </c:cat>
          <c:val>
            <c:numRef>
              <c:f>Tolerance!$B$3:$B$6</c:f>
              <c:numCache>
                <c:formatCode>General</c:formatCode>
                <c:ptCount val="4"/>
                <c:pt idx="0">
                  <c:v>1.4091689999999999</c:v>
                </c:pt>
                <c:pt idx="1">
                  <c:v>2.8364199999999999</c:v>
                </c:pt>
                <c:pt idx="2">
                  <c:v>11.933642000000001</c:v>
                </c:pt>
                <c:pt idx="3">
                  <c:v>30.849340000000002</c:v>
                </c:pt>
              </c:numCache>
            </c:numRef>
          </c:val>
        </c:ser>
        <c:ser>
          <c:idx val="1"/>
          <c:order val="1"/>
          <c:tx>
            <c:strRef>
              <c:f>Tolerance!$C$2</c:f>
              <c:strCache>
                <c:ptCount val="1"/>
                <c:pt idx="0">
                  <c:v>MAER on line dimension</c:v>
                </c:pt>
              </c:strCache>
            </c:strRef>
          </c:tx>
          <c:invertIfNegative val="0"/>
          <c:cat>
            <c:numRef>
              <c:f>Tolerance!$A$3:$A$6</c:f>
              <c:numCache>
                <c:formatCode>General</c:formatCode>
                <c:ptCount val="4"/>
                <c:pt idx="0">
                  <c:v>0.5</c:v>
                </c:pt>
                <c:pt idx="1">
                  <c:v>1</c:v>
                </c:pt>
                <c:pt idx="2">
                  <c:v>5</c:v>
                </c:pt>
                <c:pt idx="3">
                  <c:v>25</c:v>
                </c:pt>
              </c:numCache>
            </c:numRef>
          </c:cat>
          <c:val>
            <c:numRef>
              <c:f>Tolerance!$C$3:$C$6</c:f>
              <c:numCache>
                <c:formatCode>General</c:formatCode>
                <c:ptCount val="4"/>
                <c:pt idx="0">
                  <c:v>0.73481700000000005</c:v>
                </c:pt>
                <c:pt idx="1">
                  <c:v>1.5649770000000001</c:v>
                </c:pt>
                <c:pt idx="2">
                  <c:v>10.968147999999999</c:v>
                </c:pt>
                <c:pt idx="3">
                  <c:v>27.731037000000001</c:v>
                </c:pt>
              </c:numCache>
            </c:numRef>
          </c:val>
        </c:ser>
        <c:ser>
          <c:idx val="2"/>
          <c:order val="2"/>
          <c:tx>
            <c:strRef>
              <c:f>Tolerance!$D$2</c:f>
              <c:strCache>
                <c:ptCount val="1"/>
                <c:pt idx="0">
                  <c:v>MAER on cross line dimension</c:v>
                </c:pt>
              </c:strCache>
            </c:strRef>
          </c:tx>
          <c:invertIfNegative val="0"/>
          <c:cat>
            <c:numRef>
              <c:f>Tolerance!$A$3:$A$6</c:f>
              <c:numCache>
                <c:formatCode>General</c:formatCode>
                <c:ptCount val="4"/>
                <c:pt idx="0">
                  <c:v>0.5</c:v>
                </c:pt>
                <c:pt idx="1">
                  <c:v>1</c:v>
                </c:pt>
                <c:pt idx="2">
                  <c:v>5</c:v>
                </c:pt>
                <c:pt idx="3">
                  <c:v>25</c:v>
                </c:pt>
              </c:numCache>
            </c:numRef>
          </c:cat>
          <c:val>
            <c:numRef>
              <c:f>Tolerance!$D$3:$D$6</c:f>
              <c:numCache>
                <c:formatCode>General</c:formatCode>
                <c:ptCount val="4"/>
                <c:pt idx="0">
                  <c:v>1.4363600000000001</c:v>
                </c:pt>
                <c:pt idx="1">
                  <c:v>2.8937979999999999</c:v>
                </c:pt>
                <c:pt idx="2">
                  <c:v>13.317080000000001</c:v>
                </c:pt>
                <c:pt idx="3">
                  <c:v>37.134898999999997</c:v>
                </c:pt>
              </c:numCache>
            </c:numRef>
          </c:val>
        </c:ser>
        <c:ser>
          <c:idx val="3"/>
          <c:order val="3"/>
          <c:tx>
            <c:strRef>
              <c:f>Tolerance!$E$2</c:f>
              <c:strCache>
                <c:ptCount val="1"/>
                <c:pt idx="0">
                  <c:v>MAER on z slice dimension</c:v>
                </c:pt>
              </c:strCache>
            </c:strRef>
          </c:tx>
          <c:invertIfNegative val="0"/>
          <c:cat>
            <c:numRef>
              <c:f>Tolerance!$A$3:$A$6</c:f>
              <c:numCache>
                <c:formatCode>General</c:formatCode>
                <c:ptCount val="4"/>
                <c:pt idx="0">
                  <c:v>0.5</c:v>
                </c:pt>
                <c:pt idx="1">
                  <c:v>1</c:v>
                </c:pt>
                <c:pt idx="2">
                  <c:v>5</c:v>
                </c:pt>
                <c:pt idx="3">
                  <c:v>25</c:v>
                </c:pt>
              </c:numCache>
            </c:numRef>
          </c:cat>
          <c:val>
            <c:numRef>
              <c:f>Tolerance!$E$3:$E$6</c:f>
              <c:numCache>
                <c:formatCode>General</c:formatCode>
                <c:ptCount val="4"/>
                <c:pt idx="0">
                  <c:v>1.4431799999999999</c:v>
                </c:pt>
                <c:pt idx="1">
                  <c:v>2.9223970000000001</c:v>
                </c:pt>
                <c:pt idx="2">
                  <c:v>12.602292</c:v>
                </c:pt>
                <c:pt idx="3">
                  <c:v>33.989944000000001</c:v>
                </c:pt>
              </c:numCache>
            </c:numRef>
          </c:val>
        </c:ser>
        <c:dLbls>
          <c:showLegendKey val="0"/>
          <c:showVal val="0"/>
          <c:showCatName val="0"/>
          <c:showSerName val="0"/>
          <c:showPercent val="0"/>
          <c:showBubbleSize val="0"/>
        </c:dLbls>
        <c:gapWidth val="150"/>
        <c:axId val="-1318720640"/>
        <c:axId val="-1318714112"/>
      </c:barChart>
      <c:catAx>
        <c:axId val="-1318720640"/>
        <c:scaling>
          <c:orientation val="minMax"/>
        </c:scaling>
        <c:delete val="0"/>
        <c:axPos val="b"/>
        <c:title>
          <c:tx>
            <c:rich>
              <a:bodyPr/>
              <a:lstStyle/>
              <a:p>
                <a:pPr>
                  <a:defRPr sz="1000"/>
                </a:pPr>
                <a:r>
                  <a:rPr lang="en-US" sz="1000"/>
                  <a:t>Tolerance</a:t>
                </a:r>
              </a:p>
            </c:rich>
          </c:tx>
          <c:layout/>
          <c:overlay val="0"/>
        </c:title>
        <c:numFmt formatCode="General" sourceLinked="1"/>
        <c:majorTickMark val="out"/>
        <c:minorTickMark val="none"/>
        <c:tickLblPos val="nextTo"/>
        <c:crossAx val="-1318714112"/>
        <c:crosses val="autoZero"/>
        <c:auto val="1"/>
        <c:lblAlgn val="ctr"/>
        <c:lblOffset val="100"/>
        <c:noMultiLvlLbl val="0"/>
      </c:catAx>
      <c:valAx>
        <c:axId val="-1318714112"/>
        <c:scaling>
          <c:orientation val="minMax"/>
        </c:scaling>
        <c:delete val="0"/>
        <c:axPos val="l"/>
        <c:majorGridlines/>
        <c:title>
          <c:tx>
            <c:rich>
              <a:bodyPr rot="-5400000" vert="horz"/>
              <a:lstStyle/>
              <a:p>
                <a:pPr>
                  <a:defRPr sz="1000"/>
                </a:pPr>
                <a:r>
                  <a:rPr lang="en-US" sz="1000" dirty="0" smtClean="0"/>
                  <a:t>MAER</a:t>
                </a:r>
                <a:endParaRPr lang="en-US" sz="1000" dirty="0"/>
              </a:p>
            </c:rich>
          </c:tx>
          <c:layout/>
          <c:overlay val="0"/>
        </c:title>
        <c:numFmt formatCode="General" sourceLinked="1"/>
        <c:majorTickMark val="out"/>
        <c:minorTickMark val="none"/>
        <c:tickLblPos val="nextTo"/>
        <c:crossAx val="-1318720640"/>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400"/>
          </a:pPr>
          <a:endParaRPr lang="en-US"/>
        </a:p>
      </c:txPr>
    </c:title>
    <c:autoTitleDeleted val="0"/>
    <c:plotArea>
      <c:layout/>
      <c:barChart>
        <c:barDir val="col"/>
        <c:grouping val="clustered"/>
        <c:varyColors val="0"/>
        <c:ser>
          <c:idx val="0"/>
          <c:order val="0"/>
          <c:tx>
            <c:strRef>
              <c:f>'Mean Abs Diff (Amplitude)'!$A$9</c:f>
              <c:strCache>
                <c:ptCount val="1"/>
                <c:pt idx="0">
                  <c:v>mean abs error</c:v>
                </c:pt>
              </c:strCache>
            </c:strRef>
          </c:tx>
          <c:spPr>
            <a:solidFill>
              <a:schemeClr val="accent2"/>
            </a:solidFill>
          </c:spPr>
          <c:invertIfNegative val="0"/>
          <c:cat>
            <c:strRef>
              <c:f>'Mean Abs Diff (Amplitude)'!$B$8:$G$8</c:f>
              <c:strCache>
                <c:ptCount val="6"/>
                <c:pt idx="0">
                  <c:v>KSD 8</c:v>
                </c:pt>
                <c:pt idx="1">
                  <c:v>Hue 0</c:v>
                </c:pt>
                <c:pt idx="2">
                  <c:v>Hue 0.5</c:v>
                </c:pt>
                <c:pt idx="3">
                  <c:v>Hue 1</c:v>
                </c:pt>
                <c:pt idx="4">
                  <c:v>Hue 5</c:v>
                </c:pt>
                <c:pt idx="5">
                  <c:v>Hue 25</c:v>
                </c:pt>
              </c:strCache>
            </c:strRef>
          </c:cat>
          <c:val>
            <c:numRef>
              <c:f>'Mean Abs Diff (Amplitude)'!$B$9:$G$9</c:f>
              <c:numCache>
                <c:formatCode>General</c:formatCode>
                <c:ptCount val="6"/>
                <c:pt idx="0">
                  <c:v>6.0499999999999998E-3</c:v>
                </c:pt>
                <c:pt idx="1">
                  <c:v>0</c:v>
                </c:pt>
                <c:pt idx="2">
                  <c:v>4.15E-3</c:v>
                </c:pt>
                <c:pt idx="3">
                  <c:v>8.4200000000000004E-3</c:v>
                </c:pt>
                <c:pt idx="4">
                  <c:v>4.8050000000000002E-2</c:v>
                </c:pt>
                <c:pt idx="5">
                  <c:v>0.13517999999999999</c:v>
                </c:pt>
              </c:numCache>
            </c:numRef>
          </c:val>
        </c:ser>
        <c:dLbls>
          <c:showLegendKey val="0"/>
          <c:showVal val="0"/>
          <c:showCatName val="0"/>
          <c:showSerName val="0"/>
          <c:showPercent val="0"/>
          <c:showBubbleSize val="0"/>
        </c:dLbls>
        <c:gapWidth val="150"/>
        <c:axId val="-1364700992"/>
        <c:axId val="-1364695008"/>
      </c:barChart>
      <c:catAx>
        <c:axId val="-1364700992"/>
        <c:scaling>
          <c:orientation val="minMax"/>
        </c:scaling>
        <c:delete val="0"/>
        <c:axPos val="b"/>
        <c:numFmt formatCode="General" sourceLinked="0"/>
        <c:majorTickMark val="out"/>
        <c:minorTickMark val="none"/>
        <c:tickLblPos val="nextTo"/>
        <c:crossAx val="-1364695008"/>
        <c:crosses val="autoZero"/>
        <c:auto val="1"/>
        <c:lblAlgn val="ctr"/>
        <c:lblOffset val="100"/>
        <c:noMultiLvlLbl val="0"/>
      </c:catAx>
      <c:valAx>
        <c:axId val="-1364695008"/>
        <c:scaling>
          <c:orientation val="minMax"/>
        </c:scaling>
        <c:delete val="0"/>
        <c:axPos val="l"/>
        <c:majorGridlines/>
        <c:numFmt formatCode="General" sourceLinked="1"/>
        <c:majorTickMark val="out"/>
        <c:minorTickMark val="none"/>
        <c:tickLblPos val="nextTo"/>
        <c:crossAx val="-1364700992"/>
        <c:crosses val="autoZero"/>
        <c:crossBetween val="between"/>
      </c:valAx>
    </c:plotArea>
    <c:plotVisOnly val="1"/>
    <c:dispBlanksAs val="gap"/>
    <c:showDLblsOverMax val="0"/>
  </c:chart>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400"/>
          </a:pPr>
          <a:endParaRPr lang="en-US"/>
        </a:p>
      </c:txPr>
    </c:title>
    <c:autoTitleDeleted val="0"/>
    <c:plotArea>
      <c:layout/>
      <c:barChart>
        <c:barDir val="col"/>
        <c:grouping val="clustered"/>
        <c:varyColors val="0"/>
        <c:ser>
          <c:idx val="0"/>
          <c:order val="0"/>
          <c:tx>
            <c:strRef>
              <c:f>'Mean Abs Diff (Amplitude)'!$A$4</c:f>
              <c:strCache>
                <c:ptCount val="1"/>
                <c:pt idx="0">
                  <c:v>max abs error</c:v>
                </c:pt>
              </c:strCache>
            </c:strRef>
          </c:tx>
          <c:invertIfNegative val="0"/>
          <c:cat>
            <c:strRef>
              <c:f>'Mean Abs Diff (Amplitude)'!$B$3:$G$3</c:f>
              <c:strCache>
                <c:ptCount val="6"/>
                <c:pt idx="0">
                  <c:v>KSD 8</c:v>
                </c:pt>
                <c:pt idx="1">
                  <c:v>Hue 0</c:v>
                </c:pt>
                <c:pt idx="2">
                  <c:v>Hue 0.5</c:v>
                </c:pt>
                <c:pt idx="3">
                  <c:v>Hue 1</c:v>
                </c:pt>
                <c:pt idx="4">
                  <c:v>Hue 5</c:v>
                </c:pt>
                <c:pt idx="5">
                  <c:v>Hue 25</c:v>
                </c:pt>
              </c:strCache>
            </c:strRef>
          </c:cat>
          <c:val>
            <c:numRef>
              <c:f>'Mean Abs Diff (Amplitude)'!$B$4:$G$4</c:f>
              <c:numCache>
                <c:formatCode>General</c:formatCode>
                <c:ptCount val="6"/>
                <c:pt idx="0">
                  <c:v>5.1929999999999997E-2</c:v>
                </c:pt>
                <c:pt idx="1">
                  <c:v>0</c:v>
                </c:pt>
                <c:pt idx="2">
                  <c:v>3.3329999999999999E-2</c:v>
                </c:pt>
                <c:pt idx="3">
                  <c:v>7.4730000000000005E-2</c:v>
                </c:pt>
                <c:pt idx="4">
                  <c:v>0.45828999999999998</c:v>
                </c:pt>
                <c:pt idx="5">
                  <c:v>1.74272</c:v>
                </c:pt>
              </c:numCache>
            </c:numRef>
          </c:val>
        </c:ser>
        <c:dLbls>
          <c:showLegendKey val="0"/>
          <c:showVal val="0"/>
          <c:showCatName val="0"/>
          <c:showSerName val="0"/>
          <c:showPercent val="0"/>
          <c:showBubbleSize val="0"/>
        </c:dLbls>
        <c:gapWidth val="150"/>
        <c:axId val="-1364689568"/>
        <c:axId val="-1364698816"/>
      </c:barChart>
      <c:catAx>
        <c:axId val="-1364689568"/>
        <c:scaling>
          <c:orientation val="minMax"/>
        </c:scaling>
        <c:delete val="0"/>
        <c:axPos val="b"/>
        <c:numFmt formatCode="General" sourceLinked="0"/>
        <c:majorTickMark val="out"/>
        <c:minorTickMark val="none"/>
        <c:tickLblPos val="nextTo"/>
        <c:crossAx val="-1364698816"/>
        <c:crosses val="autoZero"/>
        <c:auto val="1"/>
        <c:lblAlgn val="ctr"/>
        <c:lblOffset val="100"/>
        <c:noMultiLvlLbl val="0"/>
      </c:catAx>
      <c:valAx>
        <c:axId val="-1364698816"/>
        <c:scaling>
          <c:orientation val="minMax"/>
        </c:scaling>
        <c:delete val="0"/>
        <c:axPos val="l"/>
        <c:majorGridlines/>
        <c:numFmt formatCode="General" sourceLinked="1"/>
        <c:majorTickMark val="out"/>
        <c:minorTickMark val="none"/>
        <c:tickLblPos val="nextTo"/>
        <c:crossAx val="-1364689568"/>
        <c:crosses val="autoZero"/>
        <c:crossBetween val="between"/>
      </c:valAx>
    </c:plotArea>
    <c:plotVisOnly val="1"/>
    <c:dispBlanksAs val="gap"/>
    <c:showDLblsOverMax val="0"/>
  </c:chart>
  <c:externalData r:id="rId2">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'Amp spectrum'!$B$1</c:f>
              <c:strCache>
                <c:ptCount val="1"/>
                <c:pt idx="0">
                  <c:v>KSD 32</c:v>
                </c:pt>
              </c:strCache>
            </c:strRef>
          </c:tx>
          <c:marker>
            <c:symbol val="none"/>
          </c:marker>
          <c:cat>
            <c:numRef>
              <c:f>'Amp spectrum'!$A$2:$A$1026</c:f>
              <c:numCache>
                <c:formatCode>General</c:formatCode>
                <c:ptCount val="1025"/>
                <c:pt idx="0">
                  <c:v>0</c:v>
                </c:pt>
                <c:pt idx="1">
                  <c:v>0.1</c:v>
                </c:pt>
                <c:pt idx="2">
                  <c:v>0.2</c:v>
                </c:pt>
                <c:pt idx="3">
                  <c:v>0.2</c:v>
                </c:pt>
                <c:pt idx="4">
                  <c:v>0.3</c:v>
                </c:pt>
                <c:pt idx="5">
                  <c:v>0.4</c:v>
                </c:pt>
                <c:pt idx="6">
                  <c:v>0.5</c:v>
                </c:pt>
                <c:pt idx="7">
                  <c:v>0.6</c:v>
                </c:pt>
                <c:pt idx="8">
                  <c:v>0.7</c:v>
                </c:pt>
                <c:pt idx="9">
                  <c:v>0.7</c:v>
                </c:pt>
                <c:pt idx="10">
                  <c:v>0.8</c:v>
                </c:pt>
                <c:pt idx="11">
                  <c:v>0.9</c:v>
                </c:pt>
                <c:pt idx="12">
                  <c:v>1</c:v>
                </c:pt>
                <c:pt idx="13">
                  <c:v>1.1000000000000001</c:v>
                </c:pt>
                <c:pt idx="14">
                  <c:v>1.1000000000000001</c:v>
                </c:pt>
                <c:pt idx="15">
                  <c:v>1.2</c:v>
                </c:pt>
                <c:pt idx="16">
                  <c:v>1.3</c:v>
                </c:pt>
                <c:pt idx="17">
                  <c:v>1.4</c:v>
                </c:pt>
                <c:pt idx="18">
                  <c:v>1.5</c:v>
                </c:pt>
                <c:pt idx="19">
                  <c:v>1.5</c:v>
                </c:pt>
                <c:pt idx="20">
                  <c:v>1.6</c:v>
                </c:pt>
                <c:pt idx="21">
                  <c:v>1.7</c:v>
                </c:pt>
                <c:pt idx="22">
                  <c:v>1.8</c:v>
                </c:pt>
                <c:pt idx="23">
                  <c:v>1.9</c:v>
                </c:pt>
                <c:pt idx="24">
                  <c:v>2</c:v>
                </c:pt>
                <c:pt idx="25">
                  <c:v>2</c:v>
                </c:pt>
                <c:pt idx="26">
                  <c:v>2.1</c:v>
                </c:pt>
                <c:pt idx="27">
                  <c:v>2.2000000000000002</c:v>
                </c:pt>
                <c:pt idx="28">
                  <c:v>2.2999999999999998</c:v>
                </c:pt>
                <c:pt idx="29">
                  <c:v>2.4</c:v>
                </c:pt>
                <c:pt idx="30">
                  <c:v>2.4</c:v>
                </c:pt>
                <c:pt idx="31">
                  <c:v>2.5</c:v>
                </c:pt>
                <c:pt idx="32">
                  <c:v>2.6</c:v>
                </c:pt>
                <c:pt idx="33">
                  <c:v>2.7</c:v>
                </c:pt>
                <c:pt idx="34">
                  <c:v>2.8</c:v>
                </c:pt>
                <c:pt idx="35">
                  <c:v>2.8</c:v>
                </c:pt>
                <c:pt idx="36">
                  <c:v>2.9</c:v>
                </c:pt>
                <c:pt idx="37">
                  <c:v>3</c:v>
                </c:pt>
                <c:pt idx="38">
                  <c:v>3.1</c:v>
                </c:pt>
                <c:pt idx="39">
                  <c:v>3.2</c:v>
                </c:pt>
                <c:pt idx="40">
                  <c:v>3.3</c:v>
                </c:pt>
                <c:pt idx="41">
                  <c:v>3.3</c:v>
                </c:pt>
                <c:pt idx="42">
                  <c:v>3.4</c:v>
                </c:pt>
                <c:pt idx="43">
                  <c:v>3.5</c:v>
                </c:pt>
                <c:pt idx="44">
                  <c:v>3.6</c:v>
                </c:pt>
                <c:pt idx="45">
                  <c:v>3.7</c:v>
                </c:pt>
                <c:pt idx="46">
                  <c:v>3.7</c:v>
                </c:pt>
                <c:pt idx="47">
                  <c:v>3.8</c:v>
                </c:pt>
                <c:pt idx="48">
                  <c:v>3.9</c:v>
                </c:pt>
                <c:pt idx="49">
                  <c:v>4</c:v>
                </c:pt>
                <c:pt idx="50">
                  <c:v>4.0999999999999996</c:v>
                </c:pt>
                <c:pt idx="51">
                  <c:v>4.2</c:v>
                </c:pt>
                <c:pt idx="52">
                  <c:v>4.2</c:v>
                </c:pt>
                <c:pt idx="53">
                  <c:v>4.3</c:v>
                </c:pt>
                <c:pt idx="54">
                  <c:v>4.4000000000000004</c:v>
                </c:pt>
                <c:pt idx="55">
                  <c:v>4.5</c:v>
                </c:pt>
                <c:pt idx="56">
                  <c:v>4.5999999999999996</c:v>
                </c:pt>
                <c:pt idx="57">
                  <c:v>4.5999999999999996</c:v>
                </c:pt>
                <c:pt idx="58">
                  <c:v>4.7</c:v>
                </c:pt>
                <c:pt idx="59">
                  <c:v>4.8</c:v>
                </c:pt>
                <c:pt idx="60">
                  <c:v>4.9000000000000004</c:v>
                </c:pt>
                <c:pt idx="61">
                  <c:v>5</c:v>
                </c:pt>
                <c:pt idx="62">
                  <c:v>5</c:v>
                </c:pt>
                <c:pt idx="63">
                  <c:v>5.0999999999999996</c:v>
                </c:pt>
                <c:pt idx="64">
                  <c:v>5.2</c:v>
                </c:pt>
                <c:pt idx="65">
                  <c:v>5.3</c:v>
                </c:pt>
                <c:pt idx="66">
                  <c:v>5.4</c:v>
                </c:pt>
                <c:pt idx="67">
                  <c:v>5.5</c:v>
                </c:pt>
                <c:pt idx="68">
                  <c:v>5.5</c:v>
                </c:pt>
                <c:pt idx="69">
                  <c:v>5.6</c:v>
                </c:pt>
                <c:pt idx="70">
                  <c:v>5.7</c:v>
                </c:pt>
                <c:pt idx="71">
                  <c:v>5.8</c:v>
                </c:pt>
                <c:pt idx="72">
                  <c:v>5.9</c:v>
                </c:pt>
                <c:pt idx="73">
                  <c:v>5.9</c:v>
                </c:pt>
                <c:pt idx="74">
                  <c:v>6</c:v>
                </c:pt>
                <c:pt idx="75">
                  <c:v>6.1</c:v>
                </c:pt>
                <c:pt idx="76">
                  <c:v>6.2</c:v>
                </c:pt>
                <c:pt idx="77">
                  <c:v>6.3</c:v>
                </c:pt>
                <c:pt idx="78">
                  <c:v>6.3</c:v>
                </c:pt>
                <c:pt idx="79">
                  <c:v>6.4</c:v>
                </c:pt>
                <c:pt idx="80">
                  <c:v>6.5</c:v>
                </c:pt>
                <c:pt idx="81">
                  <c:v>6.6</c:v>
                </c:pt>
                <c:pt idx="82">
                  <c:v>6.7</c:v>
                </c:pt>
                <c:pt idx="83">
                  <c:v>6.8</c:v>
                </c:pt>
                <c:pt idx="84">
                  <c:v>6.8</c:v>
                </c:pt>
                <c:pt idx="85">
                  <c:v>6.9</c:v>
                </c:pt>
                <c:pt idx="86">
                  <c:v>7</c:v>
                </c:pt>
                <c:pt idx="87">
                  <c:v>7.1</c:v>
                </c:pt>
                <c:pt idx="88">
                  <c:v>7.2</c:v>
                </c:pt>
                <c:pt idx="89">
                  <c:v>7.2</c:v>
                </c:pt>
                <c:pt idx="90">
                  <c:v>7.3</c:v>
                </c:pt>
                <c:pt idx="91">
                  <c:v>7.4</c:v>
                </c:pt>
                <c:pt idx="92">
                  <c:v>7.5</c:v>
                </c:pt>
                <c:pt idx="93">
                  <c:v>7.6</c:v>
                </c:pt>
                <c:pt idx="94">
                  <c:v>7.6</c:v>
                </c:pt>
                <c:pt idx="95">
                  <c:v>7.7</c:v>
                </c:pt>
                <c:pt idx="96">
                  <c:v>7.8</c:v>
                </c:pt>
                <c:pt idx="97">
                  <c:v>7.9</c:v>
                </c:pt>
                <c:pt idx="98">
                  <c:v>8</c:v>
                </c:pt>
                <c:pt idx="99">
                  <c:v>8.1</c:v>
                </c:pt>
                <c:pt idx="100">
                  <c:v>8.1</c:v>
                </c:pt>
                <c:pt idx="101">
                  <c:v>8.1999999999999993</c:v>
                </c:pt>
                <c:pt idx="102">
                  <c:v>8.3000000000000007</c:v>
                </c:pt>
                <c:pt idx="103">
                  <c:v>8.4</c:v>
                </c:pt>
                <c:pt idx="104">
                  <c:v>8.5</c:v>
                </c:pt>
                <c:pt idx="105">
                  <c:v>8.5</c:v>
                </c:pt>
                <c:pt idx="106">
                  <c:v>8.6</c:v>
                </c:pt>
                <c:pt idx="107">
                  <c:v>8.6999999999999993</c:v>
                </c:pt>
                <c:pt idx="108">
                  <c:v>8.8000000000000007</c:v>
                </c:pt>
                <c:pt idx="109">
                  <c:v>8.9</c:v>
                </c:pt>
                <c:pt idx="110">
                  <c:v>9</c:v>
                </c:pt>
                <c:pt idx="111">
                  <c:v>9</c:v>
                </c:pt>
                <c:pt idx="112">
                  <c:v>9.1</c:v>
                </c:pt>
                <c:pt idx="113">
                  <c:v>9.1999999999999993</c:v>
                </c:pt>
                <c:pt idx="114">
                  <c:v>9.3000000000000007</c:v>
                </c:pt>
                <c:pt idx="115">
                  <c:v>9.4</c:v>
                </c:pt>
                <c:pt idx="116">
                  <c:v>9.4</c:v>
                </c:pt>
                <c:pt idx="117">
                  <c:v>9.5</c:v>
                </c:pt>
                <c:pt idx="118">
                  <c:v>9.6</c:v>
                </c:pt>
                <c:pt idx="119">
                  <c:v>9.6999999999999993</c:v>
                </c:pt>
                <c:pt idx="120">
                  <c:v>9.8000000000000007</c:v>
                </c:pt>
                <c:pt idx="121">
                  <c:v>9.8000000000000007</c:v>
                </c:pt>
                <c:pt idx="122">
                  <c:v>9.9</c:v>
                </c:pt>
                <c:pt idx="123">
                  <c:v>10</c:v>
                </c:pt>
                <c:pt idx="124">
                  <c:v>10.1</c:v>
                </c:pt>
                <c:pt idx="125">
                  <c:v>10.199999999999999</c:v>
                </c:pt>
                <c:pt idx="126">
                  <c:v>10.3</c:v>
                </c:pt>
                <c:pt idx="127">
                  <c:v>10.3</c:v>
                </c:pt>
                <c:pt idx="128">
                  <c:v>10.4</c:v>
                </c:pt>
                <c:pt idx="129">
                  <c:v>10.5</c:v>
                </c:pt>
                <c:pt idx="130">
                  <c:v>10.6</c:v>
                </c:pt>
                <c:pt idx="131">
                  <c:v>10.7</c:v>
                </c:pt>
                <c:pt idx="132">
                  <c:v>10.7</c:v>
                </c:pt>
                <c:pt idx="133">
                  <c:v>10.8</c:v>
                </c:pt>
                <c:pt idx="134">
                  <c:v>10.9</c:v>
                </c:pt>
                <c:pt idx="135">
                  <c:v>11</c:v>
                </c:pt>
                <c:pt idx="136">
                  <c:v>11.1</c:v>
                </c:pt>
                <c:pt idx="137">
                  <c:v>11.1</c:v>
                </c:pt>
                <c:pt idx="138">
                  <c:v>11.2</c:v>
                </c:pt>
                <c:pt idx="139">
                  <c:v>11.3</c:v>
                </c:pt>
                <c:pt idx="140">
                  <c:v>11.4</c:v>
                </c:pt>
                <c:pt idx="141">
                  <c:v>11.5</c:v>
                </c:pt>
                <c:pt idx="142">
                  <c:v>11.6</c:v>
                </c:pt>
                <c:pt idx="143">
                  <c:v>11.6</c:v>
                </c:pt>
                <c:pt idx="144">
                  <c:v>11.7</c:v>
                </c:pt>
                <c:pt idx="145">
                  <c:v>11.8</c:v>
                </c:pt>
                <c:pt idx="146">
                  <c:v>11.9</c:v>
                </c:pt>
                <c:pt idx="147">
                  <c:v>12</c:v>
                </c:pt>
                <c:pt idx="148">
                  <c:v>12</c:v>
                </c:pt>
                <c:pt idx="149">
                  <c:v>12.1</c:v>
                </c:pt>
                <c:pt idx="150">
                  <c:v>12.2</c:v>
                </c:pt>
                <c:pt idx="151">
                  <c:v>12.3</c:v>
                </c:pt>
                <c:pt idx="152">
                  <c:v>12.4</c:v>
                </c:pt>
                <c:pt idx="153">
                  <c:v>12.5</c:v>
                </c:pt>
                <c:pt idx="154">
                  <c:v>12.5</c:v>
                </c:pt>
                <c:pt idx="155">
                  <c:v>12.6</c:v>
                </c:pt>
                <c:pt idx="156">
                  <c:v>12.7</c:v>
                </c:pt>
                <c:pt idx="157">
                  <c:v>12.8</c:v>
                </c:pt>
                <c:pt idx="158">
                  <c:v>12.9</c:v>
                </c:pt>
                <c:pt idx="159">
                  <c:v>12.9</c:v>
                </c:pt>
                <c:pt idx="160">
                  <c:v>13</c:v>
                </c:pt>
                <c:pt idx="161">
                  <c:v>13.1</c:v>
                </c:pt>
                <c:pt idx="162">
                  <c:v>13.2</c:v>
                </c:pt>
                <c:pt idx="163">
                  <c:v>13.3</c:v>
                </c:pt>
                <c:pt idx="164">
                  <c:v>13.3</c:v>
                </c:pt>
                <c:pt idx="165">
                  <c:v>13.4</c:v>
                </c:pt>
                <c:pt idx="166">
                  <c:v>13.5</c:v>
                </c:pt>
                <c:pt idx="167">
                  <c:v>13.6</c:v>
                </c:pt>
                <c:pt idx="168">
                  <c:v>13.7</c:v>
                </c:pt>
                <c:pt idx="169">
                  <c:v>13.8</c:v>
                </c:pt>
                <c:pt idx="170">
                  <c:v>13.8</c:v>
                </c:pt>
                <c:pt idx="171">
                  <c:v>13.9</c:v>
                </c:pt>
                <c:pt idx="172">
                  <c:v>14</c:v>
                </c:pt>
                <c:pt idx="173">
                  <c:v>14.1</c:v>
                </c:pt>
                <c:pt idx="174">
                  <c:v>14.2</c:v>
                </c:pt>
                <c:pt idx="175">
                  <c:v>14.2</c:v>
                </c:pt>
                <c:pt idx="176">
                  <c:v>14.3</c:v>
                </c:pt>
                <c:pt idx="177">
                  <c:v>14.4</c:v>
                </c:pt>
                <c:pt idx="178">
                  <c:v>14.5</c:v>
                </c:pt>
                <c:pt idx="179">
                  <c:v>14.6</c:v>
                </c:pt>
                <c:pt idx="180">
                  <c:v>14.6</c:v>
                </c:pt>
                <c:pt idx="181">
                  <c:v>14.7</c:v>
                </c:pt>
                <c:pt idx="182">
                  <c:v>14.8</c:v>
                </c:pt>
                <c:pt idx="183">
                  <c:v>14.9</c:v>
                </c:pt>
                <c:pt idx="184">
                  <c:v>15</c:v>
                </c:pt>
                <c:pt idx="185">
                  <c:v>15.1</c:v>
                </c:pt>
                <c:pt idx="186">
                  <c:v>15.1</c:v>
                </c:pt>
                <c:pt idx="187">
                  <c:v>15.2</c:v>
                </c:pt>
                <c:pt idx="188">
                  <c:v>15.3</c:v>
                </c:pt>
                <c:pt idx="189">
                  <c:v>15.4</c:v>
                </c:pt>
                <c:pt idx="190">
                  <c:v>15.5</c:v>
                </c:pt>
                <c:pt idx="191">
                  <c:v>15.5</c:v>
                </c:pt>
                <c:pt idx="192">
                  <c:v>15.6</c:v>
                </c:pt>
                <c:pt idx="193">
                  <c:v>15.7</c:v>
                </c:pt>
                <c:pt idx="194">
                  <c:v>15.8</c:v>
                </c:pt>
                <c:pt idx="195">
                  <c:v>15.9</c:v>
                </c:pt>
                <c:pt idx="196">
                  <c:v>16</c:v>
                </c:pt>
                <c:pt idx="197">
                  <c:v>16</c:v>
                </c:pt>
                <c:pt idx="198">
                  <c:v>16.100000000000001</c:v>
                </c:pt>
                <c:pt idx="199">
                  <c:v>16.2</c:v>
                </c:pt>
                <c:pt idx="200">
                  <c:v>16.3</c:v>
                </c:pt>
                <c:pt idx="201">
                  <c:v>16.399999999999999</c:v>
                </c:pt>
                <c:pt idx="202">
                  <c:v>16.399999999999999</c:v>
                </c:pt>
                <c:pt idx="203">
                  <c:v>16.5</c:v>
                </c:pt>
                <c:pt idx="204">
                  <c:v>16.600000000000001</c:v>
                </c:pt>
                <c:pt idx="205">
                  <c:v>16.7</c:v>
                </c:pt>
                <c:pt idx="206">
                  <c:v>16.8</c:v>
                </c:pt>
                <c:pt idx="207">
                  <c:v>16.8</c:v>
                </c:pt>
                <c:pt idx="208">
                  <c:v>16.899999999999999</c:v>
                </c:pt>
                <c:pt idx="209">
                  <c:v>17</c:v>
                </c:pt>
                <c:pt idx="210">
                  <c:v>17.100000000000001</c:v>
                </c:pt>
                <c:pt idx="211">
                  <c:v>17.2</c:v>
                </c:pt>
                <c:pt idx="212">
                  <c:v>17.3</c:v>
                </c:pt>
                <c:pt idx="213">
                  <c:v>17.3</c:v>
                </c:pt>
                <c:pt idx="214">
                  <c:v>17.399999999999999</c:v>
                </c:pt>
                <c:pt idx="215">
                  <c:v>17.5</c:v>
                </c:pt>
                <c:pt idx="216">
                  <c:v>17.600000000000001</c:v>
                </c:pt>
                <c:pt idx="217">
                  <c:v>17.7</c:v>
                </c:pt>
                <c:pt idx="218">
                  <c:v>17.7</c:v>
                </c:pt>
                <c:pt idx="219">
                  <c:v>17.8</c:v>
                </c:pt>
                <c:pt idx="220">
                  <c:v>17.899999999999999</c:v>
                </c:pt>
                <c:pt idx="221">
                  <c:v>18</c:v>
                </c:pt>
                <c:pt idx="222">
                  <c:v>18.100000000000001</c:v>
                </c:pt>
                <c:pt idx="223">
                  <c:v>18.100000000000001</c:v>
                </c:pt>
                <c:pt idx="224">
                  <c:v>18.2</c:v>
                </c:pt>
                <c:pt idx="225">
                  <c:v>18.3</c:v>
                </c:pt>
                <c:pt idx="226">
                  <c:v>18.399999999999999</c:v>
                </c:pt>
                <c:pt idx="227">
                  <c:v>18.5</c:v>
                </c:pt>
                <c:pt idx="228">
                  <c:v>18.600000000000001</c:v>
                </c:pt>
                <c:pt idx="229">
                  <c:v>18.600000000000001</c:v>
                </c:pt>
                <c:pt idx="230">
                  <c:v>18.7</c:v>
                </c:pt>
                <c:pt idx="231">
                  <c:v>18.8</c:v>
                </c:pt>
                <c:pt idx="232">
                  <c:v>18.899999999999999</c:v>
                </c:pt>
                <c:pt idx="233">
                  <c:v>19</c:v>
                </c:pt>
                <c:pt idx="234">
                  <c:v>19</c:v>
                </c:pt>
                <c:pt idx="235">
                  <c:v>19.100000000000001</c:v>
                </c:pt>
                <c:pt idx="236">
                  <c:v>19.2</c:v>
                </c:pt>
                <c:pt idx="237">
                  <c:v>19.3</c:v>
                </c:pt>
                <c:pt idx="238">
                  <c:v>19.399999999999999</c:v>
                </c:pt>
                <c:pt idx="239">
                  <c:v>19.399999999999999</c:v>
                </c:pt>
                <c:pt idx="240">
                  <c:v>19.5</c:v>
                </c:pt>
                <c:pt idx="241">
                  <c:v>19.600000000000001</c:v>
                </c:pt>
                <c:pt idx="242">
                  <c:v>19.7</c:v>
                </c:pt>
                <c:pt idx="243">
                  <c:v>19.8</c:v>
                </c:pt>
                <c:pt idx="244">
                  <c:v>19.899999999999999</c:v>
                </c:pt>
                <c:pt idx="245">
                  <c:v>19.899999999999999</c:v>
                </c:pt>
                <c:pt idx="246">
                  <c:v>20</c:v>
                </c:pt>
                <c:pt idx="247">
                  <c:v>20.100000000000001</c:v>
                </c:pt>
                <c:pt idx="248">
                  <c:v>20.2</c:v>
                </c:pt>
                <c:pt idx="249">
                  <c:v>20.3</c:v>
                </c:pt>
                <c:pt idx="250">
                  <c:v>20.3</c:v>
                </c:pt>
                <c:pt idx="251">
                  <c:v>20.399999999999999</c:v>
                </c:pt>
                <c:pt idx="252">
                  <c:v>20.5</c:v>
                </c:pt>
                <c:pt idx="253">
                  <c:v>20.6</c:v>
                </c:pt>
                <c:pt idx="254">
                  <c:v>20.7</c:v>
                </c:pt>
                <c:pt idx="255">
                  <c:v>20.8</c:v>
                </c:pt>
                <c:pt idx="256">
                  <c:v>20.8</c:v>
                </c:pt>
                <c:pt idx="257">
                  <c:v>20.9</c:v>
                </c:pt>
                <c:pt idx="258">
                  <c:v>21</c:v>
                </c:pt>
                <c:pt idx="259">
                  <c:v>21.1</c:v>
                </c:pt>
                <c:pt idx="260">
                  <c:v>21.2</c:v>
                </c:pt>
                <c:pt idx="261">
                  <c:v>21.2</c:v>
                </c:pt>
                <c:pt idx="262">
                  <c:v>21.3</c:v>
                </c:pt>
                <c:pt idx="263">
                  <c:v>21.4</c:v>
                </c:pt>
                <c:pt idx="264">
                  <c:v>21.5</c:v>
                </c:pt>
                <c:pt idx="265">
                  <c:v>21.6</c:v>
                </c:pt>
                <c:pt idx="266">
                  <c:v>21.6</c:v>
                </c:pt>
                <c:pt idx="267">
                  <c:v>21.7</c:v>
                </c:pt>
                <c:pt idx="268">
                  <c:v>21.8</c:v>
                </c:pt>
                <c:pt idx="269">
                  <c:v>21.9</c:v>
                </c:pt>
                <c:pt idx="270">
                  <c:v>22</c:v>
                </c:pt>
                <c:pt idx="271">
                  <c:v>22.1</c:v>
                </c:pt>
                <c:pt idx="272">
                  <c:v>22.1</c:v>
                </c:pt>
                <c:pt idx="273">
                  <c:v>22.2</c:v>
                </c:pt>
                <c:pt idx="274">
                  <c:v>22.3</c:v>
                </c:pt>
                <c:pt idx="275">
                  <c:v>22.4</c:v>
                </c:pt>
                <c:pt idx="276">
                  <c:v>22.5</c:v>
                </c:pt>
                <c:pt idx="277">
                  <c:v>22.5</c:v>
                </c:pt>
                <c:pt idx="278">
                  <c:v>22.6</c:v>
                </c:pt>
                <c:pt idx="279">
                  <c:v>22.7</c:v>
                </c:pt>
                <c:pt idx="280">
                  <c:v>22.8</c:v>
                </c:pt>
                <c:pt idx="281">
                  <c:v>22.9</c:v>
                </c:pt>
                <c:pt idx="282">
                  <c:v>22.9</c:v>
                </c:pt>
                <c:pt idx="283">
                  <c:v>23</c:v>
                </c:pt>
                <c:pt idx="284">
                  <c:v>23.1</c:v>
                </c:pt>
                <c:pt idx="285">
                  <c:v>23.2</c:v>
                </c:pt>
                <c:pt idx="286">
                  <c:v>23.3</c:v>
                </c:pt>
                <c:pt idx="287">
                  <c:v>23.4</c:v>
                </c:pt>
                <c:pt idx="288">
                  <c:v>23.4</c:v>
                </c:pt>
                <c:pt idx="289">
                  <c:v>23.5</c:v>
                </c:pt>
                <c:pt idx="290">
                  <c:v>23.6</c:v>
                </c:pt>
                <c:pt idx="291">
                  <c:v>23.7</c:v>
                </c:pt>
                <c:pt idx="292">
                  <c:v>23.8</c:v>
                </c:pt>
                <c:pt idx="293">
                  <c:v>23.8</c:v>
                </c:pt>
                <c:pt idx="294">
                  <c:v>23.9</c:v>
                </c:pt>
                <c:pt idx="295">
                  <c:v>24</c:v>
                </c:pt>
                <c:pt idx="296">
                  <c:v>24.1</c:v>
                </c:pt>
                <c:pt idx="297">
                  <c:v>24.2</c:v>
                </c:pt>
                <c:pt idx="298">
                  <c:v>24.3</c:v>
                </c:pt>
                <c:pt idx="299">
                  <c:v>24.3</c:v>
                </c:pt>
                <c:pt idx="300">
                  <c:v>24.4</c:v>
                </c:pt>
                <c:pt idx="301">
                  <c:v>24.5</c:v>
                </c:pt>
                <c:pt idx="302">
                  <c:v>24.6</c:v>
                </c:pt>
                <c:pt idx="303">
                  <c:v>24.7</c:v>
                </c:pt>
                <c:pt idx="304">
                  <c:v>24.7</c:v>
                </c:pt>
                <c:pt idx="305">
                  <c:v>24.8</c:v>
                </c:pt>
                <c:pt idx="306">
                  <c:v>24.9</c:v>
                </c:pt>
                <c:pt idx="307">
                  <c:v>25</c:v>
                </c:pt>
                <c:pt idx="308">
                  <c:v>25.1</c:v>
                </c:pt>
                <c:pt idx="309">
                  <c:v>25.1</c:v>
                </c:pt>
                <c:pt idx="310">
                  <c:v>25.2</c:v>
                </c:pt>
                <c:pt idx="311">
                  <c:v>25.3</c:v>
                </c:pt>
                <c:pt idx="312">
                  <c:v>25.4</c:v>
                </c:pt>
                <c:pt idx="313">
                  <c:v>25.5</c:v>
                </c:pt>
                <c:pt idx="314">
                  <c:v>25.6</c:v>
                </c:pt>
                <c:pt idx="315">
                  <c:v>25.6</c:v>
                </c:pt>
                <c:pt idx="316">
                  <c:v>25.7</c:v>
                </c:pt>
                <c:pt idx="317">
                  <c:v>25.8</c:v>
                </c:pt>
                <c:pt idx="318">
                  <c:v>25.9</c:v>
                </c:pt>
                <c:pt idx="319">
                  <c:v>26</c:v>
                </c:pt>
                <c:pt idx="320">
                  <c:v>26</c:v>
                </c:pt>
                <c:pt idx="321">
                  <c:v>26.1</c:v>
                </c:pt>
                <c:pt idx="322">
                  <c:v>26.2</c:v>
                </c:pt>
                <c:pt idx="323">
                  <c:v>26.3</c:v>
                </c:pt>
                <c:pt idx="324">
                  <c:v>26.4</c:v>
                </c:pt>
                <c:pt idx="325">
                  <c:v>26.4</c:v>
                </c:pt>
                <c:pt idx="326">
                  <c:v>26.5</c:v>
                </c:pt>
                <c:pt idx="327">
                  <c:v>26.6</c:v>
                </c:pt>
                <c:pt idx="328">
                  <c:v>26.7</c:v>
                </c:pt>
                <c:pt idx="329">
                  <c:v>26.8</c:v>
                </c:pt>
                <c:pt idx="330">
                  <c:v>26.9</c:v>
                </c:pt>
                <c:pt idx="331">
                  <c:v>26.9</c:v>
                </c:pt>
                <c:pt idx="332">
                  <c:v>27</c:v>
                </c:pt>
                <c:pt idx="333">
                  <c:v>27.1</c:v>
                </c:pt>
                <c:pt idx="334">
                  <c:v>27.2</c:v>
                </c:pt>
                <c:pt idx="335">
                  <c:v>27.3</c:v>
                </c:pt>
                <c:pt idx="336">
                  <c:v>27.3</c:v>
                </c:pt>
                <c:pt idx="337">
                  <c:v>27.4</c:v>
                </c:pt>
                <c:pt idx="338">
                  <c:v>27.5</c:v>
                </c:pt>
                <c:pt idx="339">
                  <c:v>27.6</c:v>
                </c:pt>
                <c:pt idx="340">
                  <c:v>27.7</c:v>
                </c:pt>
                <c:pt idx="341">
                  <c:v>27.8</c:v>
                </c:pt>
                <c:pt idx="342">
                  <c:v>27.8</c:v>
                </c:pt>
                <c:pt idx="343">
                  <c:v>27.9</c:v>
                </c:pt>
                <c:pt idx="344">
                  <c:v>28</c:v>
                </c:pt>
                <c:pt idx="345">
                  <c:v>28.1</c:v>
                </c:pt>
                <c:pt idx="346">
                  <c:v>28.2</c:v>
                </c:pt>
                <c:pt idx="347">
                  <c:v>28.2</c:v>
                </c:pt>
                <c:pt idx="348">
                  <c:v>28.3</c:v>
                </c:pt>
                <c:pt idx="349">
                  <c:v>28.4</c:v>
                </c:pt>
                <c:pt idx="350">
                  <c:v>28.5</c:v>
                </c:pt>
                <c:pt idx="351">
                  <c:v>28.6</c:v>
                </c:pt>
                <c:pt idx="352">
                  <c:v>28.6</c:v>
                </c:pt>
                <c:pt idx="353">
                  <c:v>28.7</c:v>
                </c:pt>
                <c:pt idx="354">
                  <c:v>28.8</c:v>
                </c:pt>
                <c:pt idx="355">
                  <c:v>28.9</c:v>
                </c:pt>
                <c:pt idx="356">
                  <c:v>29</c:v>
                </c:pt>
                <c:pt idx="357">
                  <c:v>29.1</c:v>
                </c:pt>
                <c:pt idx="358">
                  <c:v>29.1</c:v>
                </c:pt>
                <c:pt idx="359">
                  <c:v>29.2</c:v>
                </c:pt>
                <c:pt idx="360">
                  <c:v>29.3</c:v>
                </c:pt>
                <c:pt idx="361">
                  <c:v>29.4</c:v>
                </c:pt>
                <c:pt idx="362">
                  <c:v>29.5</c:v>
                </c:pt>
                <c:pt idx="363">
                  <c:v>29.5</c:v>
                </c:pt>
                <c:pt idx="364">
                  <c:v>29.6</c:v>
                </c:pt>
                <c:pt idx="365">
                  <c:v>29.7</c:v>
                </c:pt>
                <c:pt idx="366">
                  <c:v>29.8</c:v>
                </c:pt>
                <c:pt idx="367">
                  <c:v>29.9</c:v>
                </c:pt>
                <c:pt idx="368">
                  <c:v>29.9</c:v>
                </c:pt>
                <c:pt idx="369">
                  <c:v>30</c:v>
                </c:pt>
                <c:pt idx="370">
                  <c:v>30.1</c:v>
                </c:pt>
                <c:pt idx="371">
                  <c:v>30.2</c:v>
                </c:pt>
                <c:pt idx="372">
                  <c:v>30.3</c:v>
                </c:pt>
                <c:pt idx="373">
                  <c:v>30.4</c:v>
                </c:pt>
                <c:pt idx="374">
                  <c:v>30.4</c:v>
                </c:pt>
                <c:pt idx="375">
                  <c:v>30.5</c:v>
                </c:pt>
                <c:pt idx="376">
                  <c:v>30.6</c:v>
                </c:pt>
                <c:pt idx="377">
                  <c:v>30.7</c:v>
                </c:pt>
                <c:pt idx="378">
                  <c:v>30.8</c:v>
                </c:pt>
                <c:pt idx="379">
                  <c:v>30.8</c:v>
                </c:pt>
                <c:pt idx="380">
                  <c:v>30.9</c:v>
                </c:pt>
                <c:pt idx="381">
                  <c:v>31</c:v>
                </c:pt>
                <c:pt idx="382">
                  <c:v>31.1</c:v>
                </c:pt>
                <c:pt idx="383">
                  <c:v>31.2</c:v>
                </c:pt>
                <c:pt idx="384">
                  <c:v>31.3</c:v>
                </c:pt>
                <c:pt idx="385">
                  <c:v>31.3</c:v>
                </c:pt>
                <c:pt idx="386">
                  <c:v>31.4</c:v>
                </c:pt>
                <c:pt idx="387">
                  <c:v>31.5</c:v>
                </c:pt>
                <c:pt idx="388">
                  <c:v>31.6</c:v>
                </c:pt>
                <c:pt idx="389">
                  <c:v>31.7</c:v>
                </c:pt>
                <c:pt idx="390">
                  <c:v>31.7</c:v>
                </c:pt>
                <c:pt idx="391">
                  <c:v>31.8</c:v>
                </c:pt>
                <c:pt idx="392">
                  <c:v>31.9</c:v>
                </c:pt>
                <c:pt idx="393">
                  <c:v>32</c:v>
                </c:pt>
                <c:pt idx="394">
                  <c:v>32.1</c:v>
                </c:pt>
                <c:pt idx="395">
                  <c:v>32.1</c:v>
                </c:pt>
                <c:pt idx="396">
                  <c:v>32.200000000000003</c:v>
                </c:pt>
                <c:pt idx="397">
                  <c:v>32.299999999999997</c:v>
                </c:pt>
                <c:pt idx="398">
                  <c:v>32.4</c:v>
                </c:pt>
                <c:pt idx="399">
                  <c:v>32.5</c:v>
                </c:pt>
                <c:pt idx="400">
                  <c:v>32.6</c:v>
                </c:pt>
                <c:pt idx="401">
                  <c:v>32.6</c:v>
                </c:pt>
                <c:pt idx="402">
                  <c:v>32.700000000000003</c:v>
                </c:pt>
                <c:pt idx="403">
                  <c:v>32.799999999999997</c:v>
                </c:pt>
                <c:pt idx="404">
                  <c:v>32.9</c:v>
                </c:pt>
                <c:pt idx="405">
                  <c:v>33</c:v>
                </c:pt>
                <c:pt idx="406">
                  <c:v>33</c:v>
                </c:pt>
                <c:pt idx="407">
                  <c:v>33.1</c:v>
                </c:pt>
                <c:pt idx="408">
                  <c:v>33.200000000000003</c:v>
                </c:pt>
                <c:pt idx="409">
                  <c:v>33.299999999999997</c:v>
                </c:pt>
                <c:pt idx="410">
                  <c:v>33.4</c:v>
                </c:pt>
                <c:pt idx="411">
                  <c:v>33.4</c:v>
                </c:pt>
                <c:pt idx="412">
                  <c:v>33.5</c:v>
                </c:pt>
                <c:pt idx="413">
                  <c:v>33.6</c:v>
                </c:pt>
                <c:pt idx="414">
                  <c:v>33.700000000000003</c:v>
                </c:pt>
                <c:pt idx="415">
                  <c:v>33.799999999999997</c:v>
                </c:pt>
                <c:pt idx="416">
                  <c:v>33.9</c:v>
                </c:pt>
                <c:pt idx="417">
                  <c:v>33.9</c:v>
                </c:pt>
                <c:pt idx="418">
                  <c:v>34</c:v>
                </c:pt>
                <c:pt idx="419">
                  <c:v>34.1</c:v>
                </c:pt>
                <c:pt idx="420">
                  <c:v>34.200000000000003</c:v>
                </c:pt>
                <c:pt idx="421">
                  <c:v>34.299999999999997</c:v>
                </c:pt>
                <c:pt idx="422">
                  <c:v>34.299999999999997</c:v>
                </c:pt>
                <c:pt idx="423">
                  <c:v>34.4</c:v>
                </c:pt>
                <c:pt idx="424">
                  <c:v>34.5</c:v>
                </c:pt>
                <c:pt idx="425">
                  <c:v>34.6</c:v>
                </c:pt>
                <c:pt idx="426">
                  <c:v>34.700000000000003</c:v>
                </c:pt>
                <c:pt idx="427">
                  <c:v>34.700000000000003</c:v>
                </c:pt>
                <c:pt idx="428">
                  <c:v>34.799999999999997</c:v>
                </c:pt>
                <c:pt idx="429">
                  <c:v>34.9</c:v>
                </c:pt>
                <c:pt idx="430">
                  <c:v>35</c:v>
                </c:pt>
                <c:pt idx="431">
                  <c:v>35.1</c:v>
                </c:pt>
                <c:pt idx="432">
                  <c:v>35.200000000000003</c:v>
                </c:pt>
                <c:pt idx="433">
                  <c:v>35.200000000000003</c:v>
                </c:pt>
                <c:pt idx="434">
                  <c:v>35.299999999999997</c:v>
                </c:pt>
                <c:pt idx="435">
                  <c:v>35.4</c:v>
                </c:pt>
                <c:pt idx="436">
                  <c:v>35.5</c:v>
                </c:pt>
                <c:pt idx="437">
                  <c:v>35.6</c:v>
                </c:pt>
                <c:pt idx="438">
                  <c:v>35.6</c:v>
                </c:pt>
                <c:pt idx="439">
                  <c:v>35.700000000000003</c:v>
                </c:pt>
                <c:pt idx="440">
                  <c:v>35.799999999999997</c:v>
                </c:pt>
                <c:pt idx="441">
                  <c:v>35.9</c:v>
                </c:pt>
                <c:pt idx="442">
                  <c:v>36</c:v>
                </c:pt>
                <c:pt idx="443">
                  <c:v>36.1</c:v>
                </c:pt>
                <c:pt idx="444">
                  <c:v>36.1</c:v>
                </c:pt>
                <c:pt idx="445">
                  <c:v>36.200000000000003</c:v>
                </c:pt>
                <c:pt idx="446">
                  <c:v>36.299999999999997</c:v>
                </c:pt>
                <c:pt idx="447">
                  <c:v>36.4</c:v>
                </c:pt>
                <c:pt idx="448">
                  <c:v>36.5</c:v>
                </c:pt>
                <c:pt idx="449">
                  <c:v>36.5</c:v>
                </c:pt>
                <c:pt idx="450">
                  <c:v>36.6</c:v>
                </c:pt>
                <c:pt idx="451">
                  <c:v>36.700000000000003</c:v>
                </c:pt>
                <c:pt idx="452">
                  <c:v>36.799999999999997</c:v>
                </c:pt>
                <c:pt idx="453">
                  <c:v>36.9</c:v>
                </c:pt>
                <c:pt idx="454">
                  <c:v>36.9</c:v>
                </c:pt>
                <c:pt idx="455">
                  <c:v>37</c:v>
                </c:pt>
                <c:pt idx="456">
                  <c:v>37.1</c:v>
                </c:pt>
                <c:pt idx="457">
                  <c:v>37.200000000000003</c:v>
                </c:pt>
                <c:pt idx="458">
                  <c:v>37.299999999999997</c:v>
                </c:pt>
                <c:pt idx="459">
                  <c:v>37.4</c:v>
                </c:pt>
                <c:pt idx="460">
                  <c:v>37.4</c:v>
                </c:pt>
                <c:pt idx="461">
                  <c:v>37.5</c:v>
                </c:pt>
                <c:pt idx="462">
                  <c:v>37.6</c:v>
                </c:pt>
                <c:pt idx="463">
                  <c:v>37.700000000000003</c:v>
                </c:pt>
                <c:pt idx="464">
                  <c:v>37.799999999999997</c:v>
                </c:pt>
                <c:pt idx="465">
                  <c:v>37.799999999999997</c:v>
                </c:pt>
                <c:pt idx="466">
                  <c:v>37.9</c:v>
                </c:pt>
                <c:pt idx="467">
                  <c:v>38</c:v>
                </c:pt>
                <c:pt idx="468">
                  <c:v>38.1</c:v>
                </c:pt>
                <c:pt idx="469">
                  <c:v>38.200000000000003</c:v>
                </c:pt>
                <c:pt idx="470">
                  <c:v>38.200000000000003</c:v>
                </c:pt>
                <c:pt idx="471">
                  <c:v>38.299999999999997</c:v>
                </c:pt>
                <c:pt idx="472">
                  <c:v>38.4</c:v>
                </c:pt>
                <c:pt idx="473">
                  <c:v>38.5</c:v>
                </c:pt>
                <c:pt idx="474">
                  <c:v>38.6</c:v>
                </c:pt>
                <c:pt idx="475">
                  <c:v>38.700000000000003</c:v>
                </c:pt>
                <c:pt idx="476">
                  <c:v>38.700000000000003</c:v>
                </c:pt>
                <c:pt idx="477">
                  <c:v>38.799999999999997</c:v>
                </c:pt>
                <c:pt idx="478">
                  <c:v>38.9</c:v>
                </c:pt>
                <c:pt idx="479">
                  <c:v>39</c:v>
                </c:pt>
                <c:pt idx="480">
                  <c:v>39.1</c:v>
                </c:pt>
                <c:pt idx="481">
                  <c:v>39.1</c:v>
                </c:pt>
                <c:pt idx="482">
                  <c:v>39.200000000000003</c:v>
                </c:pt>
                <c:pt idx="483">
                  <c:v>39.299999999999997</c:v>
                </c:pt>
                <c:pt idx="484">
                  <c:v>39.4</c:v>
                </c:pt>
                <c:pt idx="485">
                  <c:v>39.5</c:v>
                </c:pt>
                <c:pt idx="486">
                  <c:v>39.6</c:v>
                </c:pt>
                <c:pt idx="487">
                  <c:v>39.6</c:v>
                </c:pt>
                <c:pt idx="488">
                  <c:v>39.700000000000003</c:v>
                </c:pt>
                <c:pt idx="489">
                  <c:v>39.799999999999997</c:v>
                </c:pt>
                <c:pt idx="490">
                  <c:v>39.9</c:v>
                </c:pt>
                <c:pt idx="491">
                  <c:v>40</c:v>
                </c:pt>
                <c:pt idx="492">
                  <c:v>40</c:v>
                </c:pt>
                <c:pt idx="493">
                  <c:v>40.1</c:v>
                </c:pt>
                <c:pt idx="494">
                  <c:v>40.200000000000003</c:v>
                </c:pt>
                <c:pt idx="495">
                  <c:v>40.299999999999997</c:v>
                </c:pt>
                <c:pt idx="496">
                  <c:v>40.4</c:v>
                </c:pt>
                <c:pt idx="497">
                  <c:v>40.4</c:v>
                </c:pt>
                <c:pt idx="498">
                  <c:v>40.5</c:v>
                </c:pt>
                <c:pt idx="499">
                  <c:v>40.6</c:v>
                </c:pt>
                <c:pt idx="500">
                  <c:v>40.700000000000003</c:v>
                </c:pt>
                <c:pt idx="501">
                  <c:v>40.799999999999997</c:v>
                </c:pt>
                <c:pt idx="502">
                  <c:v>40.9</c:v>
                </c:pt>
                <c:pt idx="503">
                  <c:v>40.9</c:v>
                </c:pt>
                <c:pt idx="504">
                  <c:v>41</c:v>
                </c:pt>
                <c:pt idx="505">
                  <c:v>41.1</c:v>
                </c:pt>
                <c:pt idx="506">
                  <c:v>41.2</c:v>
                </c:pt>
                <c:pt idx="507">
                  <c:v>41.3</c:v>
                </c:pt>
                <c:pt idx="508">
                  <c:v>41.3</c:v>
                </c:pt>
                <c:pt idx="509">
                  <c:v>41.4</c:v>
                </c:pt>
                <c:pt idx="510">
                  <c:v>41.5</c:v>
                </c:pt>
                <c:pt idx="511">
                  <c:v>41.6</c:v>
                </c:pt>
                <c:pt idx="512">
                  <c:v>41.7</c:v>
                </c:pt>
                <c:pt idx="513">
                  <c:v>41.7</c:v>
                </c:pt>
                <c:pt idx="514">
                  <c:v>41.8</c:v>
                </c:pt>
                <c:pt idx="515">
                  <c:v>41.9</c:v>
                </c:pt>
                <c:pt idx="516">
                  <c:v>42</c:v>
                </c:pt>
                <c:pt idx="517">
                  <c:v>42.1</c:v>
                </c:pt>
                <c:pt idx="518">
                  <c:v>42.2</c:v>
                </c:pt>
                <c:pt idx="519">
                  <c:v>42.2</c:v>
                </c:pt>
                <c:pt idx="520">
                  <c:v>42.3</c:v>
                </c:pt>
                <c:pt idx="521">
                  <c:v>42.4</c:v>
                </c:pt>
                <c:pt idx="522">
                  <c:v>42.5</c:v>
                </c:pt>
                <c:pt idx="523">
                  <c:v>42.6</c:v>
                </c:pt>
                <c:pt idx="524">
                  <c:v>42.6</c:v>
                </c:pt>
                <c:pt idx="525">
                  <c:v>42.7</c:v>
                </c:pt>
                <c:pt idx="526">
                  <c:v>42.8</c:v>
                </c:pt>
                <c:pt idx="527">
                  <c:v>42.9</c:v>
                </c:pt>
                <c:pt idx="528">
                  <c:v>43</c:v>
                </c:pt>
                <c:pt idx="529">
                  <c:v>43.1</c:v>
                </c:pt>
                <c:pt idx="530">
                  <c:v>43.1</c:v>
                </c:pt>
                <c:pt idx="531">
                  <c:v>43.2</c:v>
                </c:pt>
                <c:pt idx="532">
                  <c:v>43.3</c:v>
                </c:pt>
                <c:pt idx="533">
                  <c:v>43.4</c:v>
                </c:pt>
                <c:pt idx="534">
                  <c:v>43.5</c:v>
                </c:pt>
                <c:pt idx="535">
                  <c:v>43.5</c:v>
                </c:pt>
                <c:pt idx="536">
                  <c:v>43.6</c:v>
                </c:pt>
                <c:pt idx="537">
                  <c:v>43.7</c:v>
                </c:pt>
                <c:pt idx="538">
                  <c:v>43.8</c:v>
                </c:pt>
                <c:pt idx="539">
                  <c:v>43.9</c:v>
                </c:pt>
                <c:pt idx="540">
                  <c:v>43.9</c:v>
                </c:pt>
                <c:pt idx="541">
                  <c:v>44</c:v>
                </c:pt>
                <c:pt idx="542">
                  <c:v>44.1</c:v>
                </c:pt>
                <c:pt idx="543">
                  <c:v>44.2</c:v>
                </c:pt>
                <c:pt idx="544">
                  <c:v>44.3</c:v>
                </c:pt>
                <c:pt idx="545">
                  <c:v>44.4</c:v>
                </c:pt>
                <c:pt idx="546">
                  <c:v>44.4</c:v>
                </c:pt>
                <c:pt idx="547">
                  <c:v>44.5</c:v>
                </c:pt>
                <c:pt idx="548">
                  <c:v>44.6</c:v>
                </c:pt>
                <c:pt idx="549">
                  <c:v>44.7</c:v>
                </c:pt>
                <c:pt idx="550">
                  <c:v>44.8</c:v>
                </c:pt>
                <c:pt idx="551">
                  <c:v>44.8</c:v>
                </c:pt>
                <c:pt idx="552">
                  <c:v>44.9</c:v>
                </c:pt>
                <c:pt idx="553">
                  <c:v>45</c:v>
                </c:pt>
                <c:pt idx="554">
                  <c:v>45.1</c:v>
                </c:pt>
                <c:pt idx="555">
                  <c:v>45.2</c:v>
                </c:pt>
                <c:pt idx="556">
                  <c:v>45.2</c:v>
                </c:pt>
                <c:pt idx="557">
                  <c:v>45.3</c:v>
                </c:pt>
                <c:pt idx="558">
                  <c:v>45.4</c:v>
                </c:pt>
                <c:pt idx="559">
                  <c:v>45.5</c:v>
                </c:pt>
                <c:pt idx="560">
                  <c:v>45.6</c:v>
                </c:pt>
                <c:pt idx="561">
                  <c:v>45.7</c:v>
                </c:pt>
                <c:pt idx="562">
                  <c:v>45.7</c:v>
                </c:pt>
                <c:pt idx="563">
                  <c:v>45.8</c:v>
                </c:pt>
                <c:pt idx="564">
                  <c:v>45.9</c:v>
                </c:pt>
                <c:pt idx="565">
                  <c:v>46</c:v>
                </c:pt>
                <c:pt idx="566">
                  <c:v>46.1</c:v>
                </c:pt>
                <c:pt idx="567">
                  <c:v>46.1</c:v>
                </c:pt>
                <c:pt idx="568">
                  <c:v>46.2</c:v>
                </c:pt>
                <c:pt idx="569">
                  <c:v>46.3</c:v>
                </c:pt>
                <c:pt idx="570">
                  <c:v>46.4</c:v>
                </c:pt>
                <c:pt idx="571">
                  <c:v>46.5</c:v>
                </c:pt>
                <c:pt idx="572">
                  <c:v>46.5</c:v>
                </c:pt>
                <c:pt idx="573">
                  <c:v>46.6</c:v>
                </c:pt>
                <c:pt idx="574">
                  <c:v>46.7</c:v>
                </c:pt>
                <c:pt idx="575">
                  <c:v>46.8</c:v>
                </c:pt>
                <c:pt idx="576">
                  <c:v>46.9</c:v>
                </c:pt>
                <c:pt idx="577">
                  <c:v>47</c:v>
                </c:pt>
                <c:pt idx="578">
                  <c:v>47</c:v>
                </c:pt>
                <c:pt idx="579">
                  <c:v>47.1</c:v>
                </c:pt>
                <c:pt idx="580">
                  <c:v>47.2</c:v>
                </c:pt>
                <c:pt idx="581">
                  <c:v>47.3</c:v>
                </c:pt>
                <c:pt idx="582">
                  <c:v>47.4</c:v>
                </c:pt>
                <c:pt idx="583">
                  <c:v>47.4</c:v>
                </c:pt>
                <c:pt idx="584">
                  <c:v>47.5</c:v>
                </c:pt>
                <c:pt idx="585">
                  <c:v>47.6</c:v>
                </c:pt>
                <c:pt idx="586">
                  <c:v>47.7</c:v>
                </c:pt>
                <c:pt idx="587">
                  <c:v>47.8</c:v>
                </c:pt>
                <c:pt idx="588">
                  <c:v>47.9</c:v>
                </c:pt>
                <c:pt idx="589">
                  <c:v>47.9</c:v>
                </c:pt>
                <c:pt idx="590">
                  <c:v>48</c:v>
                </c:pt>
                <c:pt idx="591">
                  <c:v>48.1</c:v>
                </c:pt>
                <c:pt idx="592">
                  <c:v>48.2</c:v>
                </c:pt>
                <c:pt idx="593">
                  <c:v>48.3</c:v>
                </c:pt>
                <c:pt idx="594">
                  <c:v>48.3</c:v>
                </c:pt>
                <c:pt idx="595">
                  <c:v>48.4</c:v>
                </c:pt>
                <c:pt idx="596">
                  <c:v>48.5</c:v>
                </c:pt>
                <c:pt idx="597">
                  <c:v>48.6</c:v>
                </c:pt>
                <c:pt idx="598">
                  <c:v>48.7</c:v>
                </c:pt>
                <c:pt idx="599">
                  <c:v>48.7</c:v>
                </c:pt>
                <c:pt idx="600">
                  <c:v>48.8</c:v>
                </c:pt>
                <c:pt idx="601">
                  <c:v>48.9</c:v>
                </c:pt>
                <c:pt idx="602">
                  <c:v>49</c:v>
                </c:pt>
                <c:pt idx="603">
                  <c:v>49.1</c:v>
                </c:pt>
                <c:pt idx="604">
                  <c:v>49.2</c:v>
                </c:pt>
                <c:pt idx="605">
                  <c:v>49.2</c:v>
                </c:pt>
                <c:pt idx="606">
                  <c:v>49.3</c:v>
                </c:pt>
                <c:pt idx="607">
                  <c:v>49.4</c:v>
                </c:pt>
                <c:pt idx="608">
                  <c:v>49.5</c:v>
                </c:pt>
                <c:pt idx="609">
                  <c:v>49.6</c:v>
                </c:pt>
                <c:pt idx="610">
                  <c:v>49.6</c:v>
                </c:pt>
                <c:pt idx="611">
                  <c:v>49.7</c:v>
                </c:pt>
                <c:pt idx="612">
                  <c:v>49.8</c:v>
                </c:pt>
                <c:pt idx="613">
                  <c:v>49.9</c:v>
                </c:pt>
                <c:pt idx="614">
                  <c:v>50</c:v>
                </c:pt>
                <c:pt idx="615">
                  <c:v>50</c:v>
                </c:pt>
                <c:pt idx="616">
                  <c:v>50.1</c:v>
                </c:pt>
                <c:pt idx="617">
                  <c:v>50.2</c:v>
                </c:pt>
                <c:pt idx="618">
                  <c:v>50.3</c:v>
                </c:pt>
                <c:pt idx="619">
                  <c:v>50.4</c:v>
                </c:pt>
                <c:pt idx="620">
                  <c:v>50.5</c:v>
                </c:pt>
                <c:pt idx="621">
                  <c:v>50.5</c:v>
                </c:pt>
                <c:pt idx="622">
                  <c:v>50.6</c:v>
                </c:pt>
                <c:pt idx="623">
                  <c:v>50.7</c:v>
                </c:pt>
                <c:pt idx="624">
                  <c:v>50.8</c:v>
                </c:pt>
                <c:pt idx="625">
                  <c:v>50.9</c:v>
                </c:pt>
                <c:pt idx="626">
                  <c:v>50.9</c:v>
                </c:pt>
                <c:pt idx="627">
                  <c:v>51</c:v>
                </c:pt>
                <c:pt idx="628">
                  <c:v>51.1</c:v>
                </c:pt>
                <c:pt idx="629">
                  <c:v>51.2</c:v>
                </c:pt>
                <c:pt idx="630">
                  <c:v>51.3</c:v>
                </c:pt>
                <c:pt idx="631">
                  <c:v>51.4</c:v>
                </c:pt>
                <c:pt idx="632">
                  <c:v>51.4</c:v>
                </c:pt>
                <c:pt idx="633">
                  <c:v>51.5</c:v>
                </c:pt>
                <c:pt idx="634">
                  <c:v>51.6</c:v>
                </c:pt>
                <c:pt idx="635">
                  <c:v>51.7</c:v>
                </c:pt>
                <c:pt idx="636">
                  <c:v>51.8</c:v>
                </c:pt>
                <c:pt idx="637">
                  <c:v>51.8</c:v>
                </c:pt>
                <c:pt idx="638">
                  <c:v>51.9</c:v>
                </c:pt>
                <c:pt idx="639">
                  <c:v>52</c:v>
                </c:pt>
                <c:pt idx="640">
                  <c:v>52.1</c:v>
                </c:pt>
                <c:pt idx="641">
                  <c:v>52.2</c:v>
                </c:pt>
                <c:pt idx="642">
                  <c:v>52.2</c:v>
                </c:pt>
                <c:pt idx="643">
                  <c:v>52.3</c:v>
                </c:pt>
                <c:pt idx="644">
                  <c:v>52.4</c:v>
                </c:pt>
                <c:pt idx="645">
                  <c:v>52.5</c:v>
                </c:pt>
                <c:pt idx="646">
                  <c:v>52.6</c:v>
                </c:pt>
                <c:pt idx="647">
                  <c:v>52.7</c:v>
                </c:pt>
                <c:pt idx="648">
                  <c:v>52.7</c:v>
                </c:pt>
                <c:pt idx="649">
                  <c:v>52.8</c:v>
                </c:pt>
                <c:pt idx="650">
                  <c:v>52.9</c:v>
                </c:pt>
                <c:pt idx="651">
                  <c:v>53</c:v>
                </c:pt>
                <c:pt idx="652">
                  <c:v>53.1</c:v>
                </c:pt>
                <c:pt idx="653">
                  <c:v>53.1</c:v>
                </c:pt>
                <c:pt idx="654">
                  <c:v>53.2</c:v>
                </c:pt>
                <c:pt idx="655">
                  <c:v>53.3</c:v>
                </c:pt>
                <c:pt idx="656">
                  <c:v>53.4</c:v>
                </c:pt>
                <c:pt idx="657">
                  <c:v>53.5</c:v>
                </c:pt>
                <c:pt idx="658">
                  <c:v>53.5</c:v>
                </c:pt>
                <c:pt idx="659">
                  <c:v>53.6</c:v>
                </c:pt>
                <c:pt idx="660">
                  <c:v>53.7</c:v>
                </c:pt>
                <c:pt idx="661">
                  <c:v>53.8</c:v>
                </c:pt>
                <c:pt idx="662">
                  <c:v>53.9</c:v>
                </c:pt>
                <c:pt idx="663">
                  <c:v>54</c:v>
                </c:pt>
                <c:pt idx="664">
                  <c:v>54</c:v>
                </c:pt>
                <c:pt idx="665">
                  <c:v>54.1</c:v>
                </c:pt>
                <c:pt idx="666">
                  <c:v>54.2</c:v>
                </c:pt>
                <c:pt idx="667">
                  <c:v>54.3</c:v>
                </c:pt>
                <c:pt idx="668">
                  <c:v>54.4</c:v>
                </c:pt>
                <c:pt idx="669">
                  <c:v>54.4</c:v>
                </c:pt>
                <c:pt idx="670">
                  <c:v>54.5</c:v>
                </c:pt>
                <c:pt idx="671">
                  <c:v>54.6</c:v>
                </c:pt>
                <c:pt idx="672">
                  <c:v>54.7</c:v>
                </c:pt>
                <c:pt idx="673">
                  <c:v>54.8</c:v>
                </c:pt>
                <c:pt idx="674">
                  <c:v>54.9</c:v>
                </c:pt>
                <c:pt idx="675">
                  <c:v>54.9</c:v>
                </c:pt>
                <c:pt idx="676">
                  <c:v>55</c:v>
                </c:pt>
                <c:pt idx="677">
                  <c:v>55.1</c:v>
                </c:pt>
                <c:pt idx="678">
                  <c:v>55.2</c:v>
                </c:pt>
                <c:pt idx="679">
                  <c:v>55.3</c:v>
                </c:pt>
                <c:pt idx="680">
                  <c:v>55.3</c:v>
                </c:pt>
                <c:pt idx="681">
                  <c:v>55.4</c:v>
                </c:pt>
                <c:pt idx="682">
                  <c:v>55.5</c:v>
                </c:pt>
                <c:pt idx="683">
                  <c:v>55.6</c:v>
                </c:pt>
                <c:pt idx="684">
                  <c:v>55.7</c:v>
                </c:pt>
                <c:pt idx="685">
                  <c:v>55.7</c:v>
                </c:pt>
                <c:pt idx="686">
                  <c:v>55.8</c:v>
                </c:pt>
                <c:pt idx="687">
                  <c:v>55.9</c:v>
                </c:pt>
                <c:pt idx="688">
                  <c:v>56</c:v>
                </c:pt>
                <c:pt idx="689">
                  <c:v>56.1</c:v>
                </c:pt>
                <c:pt idx="690">
                  <c:v>56.2</c:v>
                </c:pt>
                <c:pt idx="691">
                  <c:v>56.2</c:v>
                </c:pt>
                <c:pt idx="692">
                  <c:v>56.3</c:v>
                </c:pt>
                <c:pt idx="693">
                  <c:v>56.4</c:v>
                </c:pt>
                <c:pt idx="694">
                  <c:v>56.5</c:v>
                </c:pt>
                <c:pt idx="695">
                  <c:v>56.6</c:v>
                </c:pt>
                <c:pt idx="696">
                  <c:v>56.6</c:v>
                </c:pt>
                <c:pt idx="697">
                  <c:v>56.7</c:v>
                </c:pt>
                <c:pt idx="698">
                  <c:v>56.8</c:v>
                </c:pt>
                <c:pt idx="699">
                  <c:v>56.9</c:v>
                </c:pt>
                <c:pt idx="700">
                  <c:v>57</c:v>
                </c:pt>
                <c:pt idx="701">
                  <c:v>57</c:v>
                </c:pt>
                <c:pt idx="702">
                  <c:v>57.1</c:v>
                </c:pt>
                <c:pt idx="703">
                  <c:v>57.2</c:v>
                </c:pt>
                <c:pt idx="704">
                  <c:v>57.3</c:v>
                </c:pt>
                <c:pt idx="705">
                  <c:v>57.4</c:v>
                </c:pt>
                <c:pt idx="706">
                  <c:v>57.5</c:v>
                </c:pt>
                <c:pt idx="707">
                  <c:v>57.5</c:v>
                </c:pt>
                <c:pt idx="708">
                  <c:v>57.6</c:v>
                </c:pt>
                <c:pt idx="709">
                  <c:v>57.7</c:v>
                </c:pt>
                <c:pt idx="710">
                  <c:v>57.8</c:v>
                </c:pt>
                <c:pt idx="711">
                  <c:v>57.9</c:v>
                </c:pt>
                <c:pt idx="712">
                  <c:v>57.9</c:v>
                </c:pt>
                <c:pt idx="713">
                  <c:v>58</c:v>
                </c:pt>
                <c:pt idx="714">
                  <c:v>58.1</c:v>
                </c:pt>
                <c:pt idx="715">
                  <c:v>58.2</c:v>
                </c:pt>
                <c:pt idx="716">
                  <c:v>58.3</c:v>
                </c:pt>
                <c:pt idx="717">
                  <c:v>58.3</c:v>
                </c:pt>
                <c:pt idx="718">
                  <c:v>58.4</c:v>
                </c:pt>
                <c:pt idx="719">
                  <c:v>58.5</c:v>
                </c:pt>
                <c:pt idx="720">
                  <c:v>58.6</c:v>
                </c:pt>
                <c:pt idx="721">
                  <c:v>58.7</c:v>
                </c:pt>
                <c:pt idx="722">
                  <c:v>58.8</c:v>
                </c:pt>
                <c:pt idx="723">
                  <c:v>58.8</c:v>
                </c:pt>
                <c:pt idx="724">
                  <c:v>58.9</c:v>
                </c:pt>
                <c:pt idx="725">
                  <c:v>59</c:v>
                </c:pt>
                <c:pt idx="726">
                  <c:v>59.1</c:v>
                </c:pt>
                <c:pt idx="727">
                  <c:v>59.2</c:v>
                </c:pt>
                <c:pt idx="728">
                  <c:v>59.2</c:v>
                </c:pt>
                <c:pt idx="729">
                  <c:v>59.3</c:v>
                </c:pt>
                <c:pt idx="730">
                  <c:v>59.4</c:v>
                </c:pt>
                <c:pt idx="731">
                  <c:v>59.5</c:v>
                </c:pt>
                <c:pt idx="732">
                  <c:v>59.6</c:v>
                </c:pt>
                <c:pt idx="733">
                  <c:v>59.7</c:v>
                </c:pt>
                <c:pt idx="734">
                  <c:v>59.7</c:v>
                </c:pt>
                <c:pt idx="735">
                  <c:v>59.8</c:v>
                </c:pt>
                <c:pt idx="736">
                  <c:v>59.9</c:v>
                </c:pt>
                <c:pt idx="737">
                  <c:v>60</c:v>
                </c:pt>
                <c:pt idx="738">
                  <c:v>60.1</c:v>
                </c:pt>
                <c:pt idx="739">
                  <c:v>60.1</c:v>
                </c:pt>
                <c:pt idx="740">
                  <c:v>60.2</c:v>
                </c:pt>
                <c:pt idx="741">
                  <c:v>60.3</c:v>
                </c:pt>
                <c:pt idx="742">
                  <c:v>60.4</c:v>
                </c:pt>
                <c:pt idx="743">
                  <c:v>60.5</c:v>
                </c:pt>
                <c:pt idx="744">
                  <c:v>60.5</c:v>
                </c:pt>
                <c:pt idx="745">
                  <c:v>60.6</c:v>
                </c:pt>
                <c:pt idx="746">
                  <c:v>60.7</c:v>
                </c:pt>
                <c:pt idx="747">
                  <c:v>60.8</c:v>
                </c:pt>
                <c:pt idx="748">
                  <c:v>60.9</c:v>
                </c:pt>
                <c:pt idx="749">
                  <c:v>61</c:v>
                </c:pt>
                <c:pt idx="750">
                  <c:v>61</c:v>
                </c:pt>
                <c:pt idx="751">
                  <c:v>61.1</c:v>
                </c:pt>
                <c:pt idx="752">
                  <c:v>61.2</c:v>
                </c:pt>
                <c:pt idx="753">
                  <c:v>61.3</c:v>
                </c:pt>
                <c:pt idx="754">
                  <c:v>61.4</c:v>
                </c:pt>
                <c:pt idx="755">
                  <c:v>61.4</c:v>
                </c:pt>
                <c:pt idx="756">
                  <c:v>61.5</c:v>
                </c:pt>
                <c:pt idx="757">
                  <c:v>61.6</c:v>
                </c:pt>
                <c:pt idx="758">
                  <c:v>61.7</c:v>
                </c:pt>
                <c:pt idx="759">
                  <c:v>61.8</c:v>
                </c:pt>
                <c:pt idx="760">
                  <c:v>61.8</c:v>
                </c:pt>
                <c:pt idx="761">
                  <c:v>61.9</c:v>
                </c:pt>
                <c:pt idx="762">
                  <c:v>62</c:v>
                </c:pt>
                <c:pt idx="763">
                  <c:v>62.1</c:v>
                </c:pt>
                <c:pt idx="764">
                  <c:v>62.2</c:v>
                </c:pt>
                <c:pt idx="765">
                  <c:v>62.3</c:v>
                </c:pt>
                <c:pt idx="766">
                  <c:v>62.3</c:v>
                </c:pt>
                <c:pt idx="767">
                  <c:v>62.4</c:v>
                </c:pt>
                <c:pt idx="768">
                  <c:v>62.5</c:v>
                </c:pt>
                <c:pt idx="769">
                  <c:v>62.6</c:v>
                </c:pt>
                <c:pt idx="770">
                  <c:v>62.7</c:v>
                </c:pt>
                <c:pt idx="771">
                  <c:v>62.7</c:v>
                </c:pt>
                <c:pt idx="772">
                  <c:v>62.8</c:v>
                </c:pt>
                <c:pt idx="773">
                  <c:v>62.9</c:v>
                </c:pt>
                <c:pt idx="774">
                  <c:v>63</c:v>
                </c:pt>
                <c:pt idx="775">
                  <c:v>63.1</c:v>
                </c:pt>
                <c:pt idx="776">
                  <c:v>63.2</c:v>
                </c:pt>
                <c:pt idx="777">
                  <c:v>63.2</c:v>
                </c:pt>
                <c:pt idx="778">
                  <c:v>63.3</c:v>
                </c:pt>
                <c:pt idx="779">
                  <c:v>63.4</c:v>
                </c:pt>
                <c:pt idx="780">
                  <c:v>63.5</c:v>
                </c:pt>
                <c:pt idx="781">
                  <c:v>63.6</c:v>
                </c:pt>
                <c:pt idx="782">
                  <c:v>63.6</c:v>
                </c:pt>
                <c:pt idx="783">
                  <c:v>63.7</c:v>
                </c:pt>
                <c:pt idx="784">
                  <c:v>63.8</c:v>
                </c:pt>
                <c:pt idx="785">
                  <c:v>63.9</c:v>
                </c:pt>
                <c:pt idx="786">
                  <c:v>64</c:v>
                </c:pt>
                <c:pt idx="787">
                  <c:v>64</c:v>
                </c:pt>
                <c:pt idx="788">
                  <c:v>64.099999999999994</c:v>
                </c:pt>
                <c:pt idx="789">
                  <c:v>64.2</c:v>
                </c:pt>
                <c:pt idx="790">
                  <c:v>64.3</c:v>
                </c:pt>
                <c:pt idx="791">
                  <c:v>64.400000000000006</c:v>
                </c:pt>
                <c:pt idx="792">
                  <c:v>64.5</c:v>
                </c:pt>
                <c:pt idx="793">
                  <c:v>64.5</c:v>
                </c:pt>
                <c:pt idx="794">
                  <c:v>64.599999999999994</c:v>
                </c:pt>
                <c:pt idx="795">
                  <c:v>64.7</c:v>
                </c:pt>
                <c:pt idx="796">
                  <c:v>64.8</c:v>
                </c:pt>
                <c:pt idx="797">
                  <c:v>64.900000000000006</c:v>
                </c:pt>
                <c:pt idx="798">
                  <c:v>64.900000000000006</c:v>
                </c:pt>
                <c:pt idx="799">
                  <c:v>65</c:v>
                </c:pt>
                <c:pt idx="800">
                  <c:v>65.099999999999994</c:v>
                </c:pt>
                <c:pt idx="801">
                  <c:v>65.2</c:v>
                </c:pt>
                <c:pt idx="802">
                  <c:v>65.3</c:v>
                </c:pt>
                <c:pt idx="803">
                  <c:v>65.3</c:v>
                </c:pt>
                <c:pt idx="804">
                  <c:v>65.400000000000006</c:v>
                </c:pt>
                <c:pt idx="805">
                  <c:v>65.5</c:v>
                </c:pt>
                <c:pt idx="806">
                  <c:v>65.599999999999994</c:v>
                </c:pt>
                <c:pt idx="807">
                  <c:v>65.7</c:v>
                </c:pt>
                <c:pt idx="808">
                  <c:v>65.8</c:v>
                </c:pt>
                <c:pt idx="809">
                  <c:v>65.8</c:v>
                </c:pt>
                <c:pt idx="810">
                  <c:v>65.900000000000006</c:v>
                </c:pt>
                <c:pt idx="811">
                  <c:v>66</c:v>
                </c:pt>
                <c:pt idx="812">
                  <c:v>66.099999999999994</c:v>
                </c:pt>
                <c:pt idx="813">
                  <c:v>66.2</c:v>
                </c:pt>
                <c:pt idx="814">
                  <c:v>66.2</c:v>
                </c:pt>
                <c:pt idx="815">
                  <c:v>66.3</c:v>
                </c:pt>
                <c:pt idx="816">
                  <c:v>66.400000000000006</c:v>
                </c:pt>
                <c:pt idx="817">
                  <c:v>66.5</c:v>
                </c:pt>
                <c:pt idx="818">
                  <c:v>66.599999999999994</c:v>
                </c:pt>
                <c:pt idx="819">
                  <c:v>66.7</c:v>
                </c:pt>
                <c:pt idx="820">
                  <c:v>66.7</c:v>
                </c:pt>
                <c:pt idx="821">
                  <c:v>66.8</c:v>
                </c:pt>
                <c:pt idx="822">
                  <c:v>66.900000000000006</c:v>
                </c:pt>
                <c:pt idx="823">
                  <c:v>67</c:v>
                </c:pt>
                <c:pt idx="824">
                  <c:v>67.099999999999994</c:v>
                </c:pt>
                <c:pt idx="825">
                  <c:v>67.099999999999994</c:v>
                </c:pt>
                <c:pt idx="826">
                  <c:v>67.2</c:v>
                </c:pt>
                <c:pt idx="827">
                  <c:v>67.3</c:v>
                </c:pt>
                <c:pt idx="828">
                  <c:v>67.400000000000006</c:v>
                </c:pt>
                <c:pt idx="829">
                  <c:v>67.5</c:v>
                </c:pt>
                <c:pt idx="830">
                  <c:v>67.5</c:v>
                </c:pt>
                <c:pt idx="831">
                  <c:v>67.599999999999994</c:v>
                </c:pt>
                <c:pt idx="832">
                  <c:v>67.7</c:v>
                </c:pt>
                <c:pt idx="833">
                  <c:v>67.8</c:v>
                </c:pt>
                <c:pt idx="834">
                  <c:v>67.900000000000006</c:v>
                </c:pt>
                <c:pt idx="835">
                  <c:v>68</c:v>
                </c:pt>
                <c:pt idx="836">
                  <c:v>68</c:v>
                </c:pt>
                <c:pt idx="837">
                  <c:v>68.099999999999994</c:v>
                </c:pt>
                <c:pt idx="838">
                  <c:v>68.2</c:v>
                </c:pt>
                <c:pt idx="839">
                  <c:v>68.3</c:v>
                </c:pt>
                <c:pt idx="840">
                  <c:v>68.400000000000006</c:v>
                </c:pt>
                <c:pt idx="841">
                  <c:v>68.400000000000006</c:v>
                </c:pt>
                <c:pt idx="842">
                  <c:v>68.5</c:v>
                </c:pt>
                <c:pt idx="843">
                  <c:v>68.599999999999994</c:v>
                </c:pt>
                <c:pt idx="844">
                  <c:v>68.7</c:v>
                </c:pt>
                <c:pt idx="845">
                  <c:v>68.8</c:v>
                </c:pt>
                <c:pt idx="846">
                  <c:v>68.8</c:v>
                </c:pt>
                <c:pt idx="847">
                  <c:v>68.900000000000006</c:v>
                </c:pt>
                <c:pt idx="848">
                  <c:v>69</c:v>
                </c:pt>
                <c:pt idx="849">
                  <c:v>69.099999999999994</c:v>
                </c:pt>
                <c:pt idx="850">
                  <c:v>69.2</c:v>
                </c:pt>
                <c:pt idx="851">
                  <c:v>69.3</c:v>
                </c:pt>
                <c:pt idx="852">
                  <c:v>69.3</c:v>
                </c:pt>
                <c:pt idx="853">
                  <c:v>69.400000000000006</c:v>
                </c:pt>
                <c:pt idx="854">
                  <c:v>69.5</c:v>
                </c:pt>
                <c:pt idx="855">
                  <c:v>69.599999999999994</c:v>
                </c:pt>
                <c:pt idx="856">
                  <c:v>69.7</c:v>
                </c:pt>
                <c:pt idx="857">
                  <c:v>69.7</c:v>
                </c:pt>
                <c:pt idx="858">
                  <c:v>69.8</c:v>
                </c:pt>
                <c:pt idx="859">
                  <c:v>69.900000000000006</c:v>
                </c:pt>
                <c:pt idx="860">
                  <c:v>70</c:v>
                </c:pt>
                <c:pt idx="861">
                  <c:v>70.099999999999994</c:v>
                </c:pt>
                <c:pt idx="862">
                  <c:v>70.099999999999994</c:v>
                </c:pt>
                <c:pt idx="863">
                  <c:v>70.2</c:v>
                </c:pt>
                <c:pt idx="864">
                  <c:v>70.3</c:v>
                </c:pt>
                <c:pt idx="865">
                  <c:v>70.400000000000006</c:v>
                </c:pt>
                <c:pt idx="866">
                  <c:v>70.5</c:v>
                </c:pt>
                <c:pt idx="867">
                  <c:v>70.599999999999994</c:v>
                </c:pt>
                <c:pt idx="868">
                  <c:v>70.599999999999994</c:v>
                </c:pt>
                <c:pt idx="869">
                  <c:v>70.7</c:v>
                </c:pt>
                <c:pt idx="870">
                  <c:v>70.8</c:v>
                </c:pt>
                <c:pt idx="871">
                  <c:v>70.900000000000006</c:v>
                </c:pt>
                <c:pt idx="872">
                  <c:v>71</c:v>
                </c:pt>
                <c:pt idx="873">
                  <c:v>71</c:v>
                </c:pt>
                <c:pt idx="874">
                  <c:v>71.099999999999994</c:v>
                </c:pt>
                <c:pt idx="875">
                  <c:v>71.2</c:v>
                </c:pt>
                <c:pt idx="876">
                  <c:v>71.3</c:v>
                </c:pt>
                <c:pt idx="877">
                  <c:v>71.400000000000006</c:v>
                </c:pt>
                <c:pt idx="878">
                  <c:v>71.5</c:v>
                </c:pt>
                <c:pt idx="879">
                  <c:v>71.5</c:v>
                </c:pt>
                <c:pt idx="880">
                  <c:v>71.599999999999994</c:v>
                </c:pt>
                <c:pt idx="881">
                  <c:v>71.7</c:v>
                </c:pt>
                <c:pt idx="882">
                  <c:v>71.8</c:v>
                </c:pt>
                <c:pt idx="883">
                  <c:v>71.900000000000006</c:v>
                </c:pt>
                <c:pt idx="884">
                  <c:v>71.900000000000006</c:v>
                </c:pt>
                <c:pt idx="885">
                  <c:v>72</c:v>
                </c:pt>
                <c:pt idx="886">
                  <c:v>72.099999999999994</c:v>
                </c:pt>
                <c:pt idx="887">
                  <c:v>72.2</c:v>
                </c:pt>
                <c:pt idx="888">
                  <c:v>72.3</c:v>
                </c:pt>
                <c:pt idx="889">
                  <c:v>72.3</c:v>
                </c:pt>
                <c:pt idx="890">
                  <c:v>72.400000000000006</c:v>
                </c:pt>
                <c:pt idx="891">
                  <c:v>72.5</c:v>
                </c:pt>
                <c:pt idx="892">
                  <c:v>72.599999999999994</c:v>
                </c:pt>
                <c:pt idx="893">
                  <c:v>72.7</c:v>
                </c:pt>
                <c:pt idx="894">
                  <c:v>72.8</c:v>
                </c:pt>
                <c:pt idx="895">
                  <c:v>72.8</c:v>
                </c:pt>
                <c:pt idx="896">
                  <c:v>72.900000000000006</c:v>
                </c:pt>
                <c:pt idx="897">
                  <c:v>73</c:v>
                </c:pt>
                <c:pt idx="898">
                  <c:v>73.099999999999994</c:v>
                </c:pt>
                <c:pt idx="899">
                  <c:v>73.2</c:v>
                </c:pt>
                <c:pt idx="900">
                  <c:v>73.2</c:v>
                </c:pt>
                <c:pt idx="901">
                  <c:v>73.3</c:v>
                </c:pt>
                <c:pt idx="902">
                  <c:v>73.400000000000006</c:v>
                </c:pt>
                <c:pt idx="903">
                  <c:v>73.5</c:v>
                </c:pt>
                <c:pt idx="904">
                  <c:v>73.599999999999994</c:v>
                </c:pt>
                <c:pt idx="905">
                  <c:v>73.599999999999994</c:v>
                </c:pt>
                <c:pt idx="906">
                  <c:v>73.7</c:v>
                </c:pt>
                <c:pt idx="907">
                  <c:v>73.8</c:v>
                </c:pt>
                <c:pt idx="908">
                  <c:v>73.900000000000006</c:v>
                </c:pt>
                <c:pt idx="909">
                  <c:v>74</c:v>
                </c:pt>
                <c:pt idx="910">
                  <c:v>74.099999999999994</c:v>
                </c:pt>
                <c:pt idx="911">
                  <c:v>74.099999999999994</c:v>
                </c:pt>
                <c:pt idx="912">
                  <c:v>74.2</c:v>
                </c:pt>
                <c:pt idx="913">
                  <c:v>74.3</c:v>
                </c:pt>
                <c:pt idx="914">
                  <c:v>74.400000000000006</c:v>
                </c:pt>
                <c:pt idx="915">
                  <c:v>74.5</c:v>
                </c:pt>
                <c:pt idx="916">
                  <c:v>74.5</c:v>
                </c:pt>
                <c:pt idx="917">
                  <c:v>74.599999999999994</c:v>
                </c:pt>
                <c:pt idx="918">
                  <c:v>74.7</c:v>
                </c:pt>
                <c:pt idx="919">
                  <c:v>74.8</c:v>
                </c:pt>
                <c:pt idx="920">
                  <c:v>74.900000000000006</c:v>
                </c:pt>
                <c:pt idx="921">
                  <c:v>75</c:v>
                </c:pt>
                <c:pt idx="922">
                  <c:v>75</c:v>
                </c:pt>
                <c:pt idx="923">
                  <c:v>75.099999999999994</c:v>
                </c:pt>
                <c:pt idx="924">
                  <c:v>75.2</c:v>
                </c:pt>
                <c:pt idx="925">
                  <c:v>75.3</c:v>
                </c:pt>
                <c:pt idx="926">
                  <c:v>75.400000000000006</c:v>
                </c:pt>
                <c:pt idx="927">
                  <c:v>75.400000000000006</c:v>
                </c:pt>
                <c:pt idx="928">
                  <c:v>75.5</c:v>
                </c:pt>
                <c:pt idx="929">
                  <c:v>75.599999999999994</c:v>
                </c:pt>
                <c:pt idx="930">
                  <c:v>75.7</c:v>
                </c:pt>
                <c:pt idx="931">
                  <c:v>75.8</c:v>
                </c:pt>
                <c:pt idx="932">
                  <c:v>75.8</c:v>
                </c:pt>
                <c:pt idx="933">
                  <c:v>75.900000000000006</c:v>
                </c:pt>
                <c:pt idx="934">
                  <c:v>76</c:v>
                </c:pt>
                <c:pt idx="935">
                  <c:v>76.099999999999994</c:v>
                </c:pt>
                <c:pt idx="936">
                  <c:v>76.2</c:v>
                </c:pt>
                <c:pt idx="937">
                  <c:v>76.3</c:v>
                </c:pt>
                <c:pt idx="938">
                  <c:v>76.3</c:v>
                </c:pt>
                <c:pt idx="939">
                  <c:v>76.400000000000006</c:v>
                </c:pt>
                <c:pt idx="940">
                  <c:v>76.5</c:v>
                </c:pt>
                <c:pt idx="941">
                  <c:v>76.599999999999994</c:v>
                </c:pt>
                <c:pt idx="942">
                  <c:v>76.7</c:v>
                </c:pt>
                <c:pt idx="943">
                  <c:v>76.7</c:v>
                </c:pt>
                <c:pt idx="944">
                  <c:v>76.8</c:v>
                </c:pt>
                <c:pt idx="945">
                  <c:v>76.900000000000006</c:v>
                </c:pt>
                <c:pt idx="946">
                  <c:v>77</c:v>
                </c:pt>
                <c:pt idx="947">
                  <c:v>77.099999999999994</c:v>
                </c:pt>
                <c:pt idx="948">
                  <c:v>77.099999999999994</c:v>
                </c:pt>
                <c:pt idx="949">
                  <c:v>77.2</c:v>
                </c:pt>
                <c:pt idx="950">
                  <c:v>77.3</c:v>
                </c:pt>
                <c:pt idx="951">
                  <c:v>77.400000000000006</c:v>
                </c:pt>
                <c:pt idx="952">
                  <c:v>77.5</c:v>
                </c:pt>
                <c:pt idx="953">
                  <c:v>77.599999999999994</c:v>
                </c:pt>
                <c:pt idx="954">
                  <c:v>77.599999999999994</c:v>
                </c:pt>
                <c:pt idx="955">
                  <c:v>77.7</c:v>
                </c:pt>
                <c:pt idx="956">
                  <c:v>77.8</c:v>
                </c:pt>
                <c:pt idx="957">
                  <c:v>77.900000000000006</c:v>
                </c:pt>
                <c:pt idx="958">
                  <c:v>78</c:v>
                </c:pt>
                <c:pt idx="959">
                  <c:v>78</c:v>
                </c:pt>
                <c:pt idx="960">
                  <c:v>78.099999999999994</c:v>
                </c:pt>
                <c:pt idx="961">
                  <c:v>78.2</c:v>
                </c:pt>
                <c:pt idx="962">
                  <c:v>78.3</c:v>
                </c:pt>
                <c:pt idx="963">
                  <c:v>78.400000000000006</c:v>
                </c:pt>
                <c:pt idx="964">
                  <c:v>78.5</c:v>
                </c:pt>
                <c:pt idx="965">
                  <c:v>78.5</c:v>
                </c:pt>
                <c:pt idx="966">
                  <c:v>78.599999999999994</c:v>
                </c:pt>
                <c:pt idx="967">
                  <c:v>78.7</c:v>
                </c:pt>
                <c:pt idx="968">
                  <c:v>78.8</c:v>
                </c:pt>
                <c:pt idx="969">
                  <c:v>78.900000000000006</c:v>
                </c:pt>
                <c:pt idx="970">
                  <c:v>78.900000000000006</c:v>
                </c:pt>
                <c:pt idx="971">
                  <c:v>79</c:v>
                </c:pt>
                <c:pt idx="972">
                  <c:v>79.099999999999994</c:v>
                </c:pt>
                <c:pt idx="973">
                  <c:v>79.2</c:v>
                </c:pt>
                <c:pt idx="974">
                  <c:v>79.3</c:v>
                </c:pt>
                <c:pt idx="975">
                  <c:v>79.3</c:v>
                </c:pt>
                <c:pt idx="976">
                  <c:v>79.400000000000006</c:v>
                </c:pt>
                <c:pt idx="977">
                  <c:v>79.5</c:v>
                </c:pt>
                <c:pt idx="978">
                  <c:v>79.599999999999994</c:v>
                </c:pt>
                <c:pt idx="979">
                  <c:v>79.7</c:v>
                </c:pt>
                <c:pt idx="980">
                  <c:v>79.8</c:v>
                </c:pt>
                <c:pt idx="981">
                  <c:v>79.8</c:v>
                </c:pt>
                <c:pt idx="982">
                  <c:v>79.900000000000006</c:v>
                </c:pt>
                <c:pt idx="983">
                  <c:v>80</c:v>
                </c:pt>
                <c:pt idx="984">
                  <c:v>80.099999999999994</c:v>
                </c:pt>
                <c:pt idx="985">
                  <c:v>80.2</c:v>
                </c:pt>
                <c:pt idx="986">
                  <c:v>80.2</c:v>
                </c:pt>
                <c:pt idx="987">
                  <c:v>80.3</c:v>
                </c:pt>
                <c:pt idx="988">
                  <c:v>80.400000000000006</c:v>
                </c:pt>
                <c:pt idx="989">
                  <c:v>80.5</c:v>
                </c:pt>
                <c:pt idx="990">
                  <c:v>80.599999999999994</c:v>
                </c:pt>
                <c:pt idx="991">
                  <c:v>80.599999999999994</c:v>
                </c:pt>
                <c:pt idx="992">
                  <c:v>80.7</c:v>
                </c:pt>
                <c:pt idx="993">
                  <c:v>80.8</c:v>
                </c:pt>
                <c:pt idx="994">
                  <c:v>80.900000000000006</c:v>
                </c:pt>
                <c:pt idx="995">
                  <c:v>81</c:v>
                </c:pt>
                <c:pt idx="996">
                  <c:v>81.099999999999994</c:v>
                </c:pt>
                <c:pt idx="997">
                  <c:v>81.099999999999994</c:v>
                </c:pt>
                <c:pt idx="998">
                  <c:v>81.2</c:v>
                </c:pt>
                <c:pt idx="999">
                  <c:v>81.3</c:v>
                </c:pt>
                <c:pt idx="1000">
                  <c:v>81.400000000000006</c:v>
                </c:pt>
                <c:pt idx="1001">
                  <c:v>81.5</c:v>
                </c:pt>
                <c:pt idx="1002">
                  <c:v>81.5</c:v>
                </c:pt>
                <c:pt idx="1003">
                  <c:v>81.599999999999994</c:v>
                </c:pt>
                <c:pt idx="1004">
                  <c:v>81.7</c:v>
                </c:pt>
                <c:pt idx="1005">
                  <c:v>81.8</c:v>
                </c:pt>
                <c:pt idx="1006">
                  <c:v>81.900000000000006</c:v>
                </c:pt>
                <c:pt idx="1007">
                  <c:v>81.900000000000006</c:v>
                </c:pt>
                <c:pt idx="1008">
                  <c:v>82</c:v>
                </c:pt>
                <c:pt idx="1009">
                  <c:v>82.1</c:v>
                </c:pt>
                <c:pt idx="1010">
                  <c:v>82.2</c:v>
                </c:pt>
                <c:pt idx="1011">
                  <c:v>82.3</c:v>
                </c:pt>
                <c:pt idx="1012">
                  <c:v>82.4</c:v>
                </c:pt>
                <c:pt idx="1013">
                  <c:v>82.4</c:v>
                </c:pt>
                <c:pt idx="1014">
                  <c:v>82.5</c:v>
                </c:pt>
                <c:pt idx="1015">
                  <c:v>82.6</c:v>
                </c:pt>
                <c:pt idx="1016">
                  <c:v>82.7</c:v>
                </c:pt>
                <c:pt idx="1017">
                  <c:v>82.8</c:v>
                </c:pt>
                <c:pt idx="1018">
                  <c:v>82.8</c:v>
                </c:pt>
                <c:pt idx="1019">
                  <c:v>82.9</c:v>
                </c:pt>
                <c:pt idx="1020">
                  <c:v>83</c:v>
                </c:pt>
                <c:pt idx="1021">
                  <c:v>83.1</c:v>
                </c:pt>
                <c:pt idx="1022">
                  <c:v>83.2</c:v>
                </c:pt>
                <c:pt idx="1023">
                  <c:v>83.3</c:v>
                </c:pt>
                <c:pt idx="1024">
                  <c:v>83.3</c:v>
                </c:pt>
              </c:numCache>
            </c:numRef>
          </c:cat>
          <c:val>
            <c:numRef>
              <c:f>'Amp spectrum'!$B$2:$B$1026</c:f>
              <c:numCache>
                <c:formatCode>General</c:formatCode>
                <c:ptCount val="1025"/>
                <c:pt idx="0">
                  <c:v>1.7000000000000001E-2</c:v>
                </c:pt>
                <c:pt idx="1">
                  <c:v>1.7000000000000001E-2</c:v>
                </c:pt>
                <c:pt idx="2">
                  <c:v>1.7000000000000001E-2</c:v>
                </c:pt>
                <c:pt idx="3">
                  <c:v>1.7999999999999999E-2</c:v>
                </c:pt>
                <c:pt idx="4">
                  <c:v>1.7999999999999999E-2</c:v>
                </c:pt>
                <c:pt idx="5">
                  <c:v>1.7999999999999999E-2</c:v>
                </c:pt>
                <c:pt idx="6">
                  <c:v>1.7999999999999999E-2</c:v>
                </c:pt>
                <c:pt idx="7">
                  <c:v>1.7999999999999999E-2</c:v>
                </c:pt>
                <c:pt idx="8">
                  <c:v>1.7999999999999999E-2</c:v>
                </c:pt>
                <c:pt idx="9">
                  <c:v>1.7999999999999999E-2</c:v>
                </c:pt>
                <c:pt idx="10">
                  <c:v>1.7000000000000001E-2</c:v>
                </c:pt>
                <c:pt idx="11">
                  <c:v>1.7999999999999999E-2</c:v>
                </c:pt>
                <c:pt idx="12">
                  <c:v>1.7999999999999999E-2</c:v>
                </c:pt>
                <c:pt idx="13">
                  <c:v>1.7999999999999999E-2</c:v>
                </c:pt>
                <c:pt idx="14">
                  <c:v>1.9E-2</c:v>
                </c:pt>
                <c:pt idx="15">
                  <c:v>0.02</c:v>
                </c:pt>
                <c:pt idx="16">
                  <c:v>0.02</c:v>
                </c:pt>
                <c:pt idx="17">
                  <c:v>2.1000000000000001E-2</c:v>
                </c:pt>
                <c:pt idx="18">
                  <c:v>2.1999999999999999E-2</c:v>
                </c:pt>
                <c:pt idx="19">
                  <c:v>2.1999999999999999E-2</c:v>
                </c:pt>
                <c:pt idx="20">
                  <c:v>2.3E-2</c:v>
                </c:pt>
                <c:pt idx="21">
                  <c:v>2.3E-2</c:v>
                </c:pt>
                <c:pt idx="22">
                  <c:v>2.3E-2</c:v>
                </c:pt>
                <c:pt idx="23">
                  <c:v>2.3E-2</c:v>
                </c:pt>
                <c:pt idx="24">
                  <c:v>2.4E-2</c:v>
                </c:pt>
                <c:pt idx="25">
                  <c:v>2.5999999999999999E-2</c:v>
                </c:pt>
                <c:pt idx="26">
                  <c:v>2.7E-2</c:v>
                </c:pt>
                <c:pt idx="27">
                  <c:v>2.9000000000000001E-2</c:v>
                </c:pt>
                <c:pt idx="28">
                  <c:v>3.1E-2</c:v>
                </c:pt>
                <c:pt idx="29">
                  <c:v>3.3000000000000002E-2</c:v>
                </c:pt>
                <c:pt idx="30">
                  <c:v>3.4000000000000002E-2</c:v>
                </c:pt>
                <c:pt idx="31">
                  <c:v>3.5000000000000003E-2</c:v>
                </c:pt>
                <c:pt idx="32">
                  <c:v>3.5999999999999997E-2</c:v>
                </c:pt>
                <c:pt idx="33">
                  <c:v>3.6999999999999998E-2</c:v>
                </c:pt>
                <c:pt idx="34">
                  <c:v>3.7999999999999999E-2</c:v>
                </c:pt>
                <c:pt idx="35">
                  <c:v>3.9E-2</c:v>
                </c:pt>
                <c:pt idx="36">
                  <c:v>0.04</c:v>
                </c:pt>
                <c:pt idx="37">
                  <c:v>4.1000000000000002E-2</c:v>
                </c:pt>
                <c:pt idx="38">
                  <c:v>4.2999999999999997E-2</c:v>
                </c:pt>
                <c:pt idx="39">
                  <c:v>4.3999999999999997E-2</c:v>
                </c:pt>
                <c:pt idx="40">
                  <c:v>4.5999999999999999E-2</c:v>
                </c:pt>
                <c:pt idx="41">
                  <c:v>4.8000000000000001E-2</c:v>
                </c:pt>
                <c:pt idx="42">
                  <c:v>0.05</c:v>
                </c:pt>
                <c:pt idx="43">
                  <c:v>5.1999999999999998E-2</c:v>
                </c:pt>
                <c:pt idx="44">
                  <c:v>5.2999999999999999E-2</c:v>
                </c:pt>
                <c:pt idx="45">
                  <c:v>5.2999999999999999E-2</c:v>
                </c:pt>
                <c:pt idx="46">
                  <c:v>5.2999999999999999E-2</c:v>
                </c:pt>
                <c:pt idx="47">
                  <c:v>5.1999999999999998E-2</c:v>
                </c:pt>
                <c:pt idx="48">
                  <c:v>5.0999999999999997E-2</c:v>
                </c:pt>
                <c:pt idx="49">
                  <c:v>5.1999999999999998E-2</c:v>
                </c:pt>
                <c:pt idx="50">
                  <c:v>5.2999999999999999E-2</c:v>
                </c:pt>
                <c:pt idx="51">
                  <c:v>5.6000000000000001E-2</c:v>
                </c:pt>
                <c:pt idx="52">
                  <c:v>0.06</c:v>
                </c:pt>
                <c:pt idx="53">
                  <c:v>6.5000000000000002E-2</c:v>
                </c:pt>
                <c:pt idx="54">
                  <c:v>7.3999999999999996E-2</c:v>
                </c:pt>
                <c:pt idx="55">
                  <c:v>8.8999999999999996E-2</c:v>
                </c:pt>
                <c:pt idx="56">
                  <c:v>0.114</c:v>
                </c:pt>
                <c:pt idx="57">
                  <c:v>0.155</c:v>
                </c:pt>
                <c:pt idx="58">
                  <c:v>0.21299999999999999</c:v>
                </c:pt>
                <c:pt idx="59">
                  <c:v>0.28299999999999997</c:v>
                </c:pt>
                <c:pt idx="60">
                  <c:v>0.35299999999999998</c:v>
                </c:pt>
                <c:pt idx="61">
                  <c:v>0.41399999999999998</c:v>
                </c:pt>
                <c:pt idx="62">
                  <c:v>0.46100000000000002</c:v>
                </c:pt>
                <c:pt idx="63">
                  <c:v>0.496</c:v>
                </c:pt>
                <c:pt idx="64">
                  <c:v>0.52300000000000002</c:v>
                </c:pt>
                <c:pt idx="65">
                  <c:v>0.55000000000000004</c:v>
                </c:pt>
                <c:pt idx="66">
                  <c:v>0.57999999999999996</c:v>
                </c:pt>
                <c:pt idx="67">
                  <c:v>0.61599999999999999</c:v>
                </c:pt>
                <c:pt idx="68">
                  <c:v>0.65500000000000003</c:v>
                </c:pt>
                <c:pt idx="69">
                  <c:v>0.69399999999999995</c:v>
                </c:pt>
                <c:pt idx="70">
                  <c:v>0.72799999999999998</c:v>
                </c:pt>
                <c:pt idx="71">
                  <c:v>0.752</c:v>
                </c:pt>
                <c:pt idx="72">
                  <c:v>0.76400000000000001</c:v>
                </c:pt>
                <c:pt idx="73">
                  <c:v>0.76900000000000002</c:v>
                </c:pt>
                <c:pt idx="74">
                  <c:v>0.77100000000000002</c:v>
                </c:pt>
                <c:pt idx="75">
                  <c:v>0.77700000000000002</c:v>
                </c:pt>
                <c:pt idx="76">
                  <c:v>0.78800000000000003</c:v>
                </c:pt>
                <c:pt idx="77">
                  <c:v>0.8</c:v>
                </c:pt>
                <c:pt idx="78">
                  <c:v>0.81</c:v>
                </c:pt>
                <c:pt idx="79">
                  <c:v>0.81499999999999995</c:v>
                </c:pt>
                <c:pt idx="80">
                  <c:v>0.81899999999999995</c:v>
                </c:pt>
                <c:pt idx="81">
                  <c:v>0.82599999999999996</c:v>
                </c:pt>
                <c:pt idx="82">
                  <c:v>0.84</c:v>
                </c:pt>
                <c:pt idx="83">
                  <c:v>0.85799999999999998</c:v>
                </c:pt>
                <c:pt idx="84">
                  <c:v>0.88</c:v>
                </c:pt>
                <c:pt idx="85">
                  <c:v>0.90100000000000002</c:v>
                </c:pt>
                <c:pt idx="86">
                  <c:v>0.92</c:v>
                </c:pt>
                <c:pt idx="87">
                  <c:v>0.93700000000000006</c:v>
                </c:pt>
                <c:pt idx="88">
                  <c:v>0.95199999999999996</c:v>
                </c:pt>
                <c:pt idx="89">
                  <c:v>0.96899999999999997</c:v>
                </c:pt>
                <c:pt idx="90">
                  <c:v>0.98699999999999999</c:v>
                </c:pt>
                <c:pt idx="91">
                  <c:v>1</c:v>
                </c:pt>
                <c:pt idx="92">
                  <c:v>1</c:v>
                </c:pt>
                <c:pt idx="93">
                  <c:v>0.98299999999999998</c:v>
                </c:pt>
                <c:pt idx="94">
                  <c:v>0.95199999999999996</c:v>
                </c:pt>
                <c:pt idx="95">
                  <c:v>0.91500000000000004</c:v>
                </c:pt>
                <c:pt idx="96">
                  <c:v>0.88300000000000001</c:v>
                </c:pt>
                <c:pt idx="97">
                  <c:v>0.85899999999999999</c:v>
                </c:pt>
                <c:pt idx="98">
                  <c:v>0.84199999999999997</c:v>
                </c:pt>
                <c:pt idx="99">
                  <c:v>0.83</c:v>
                </c:pt>
                <c:pt idx="100">
                  <c:v>0.81899999999999995</c:v>
                </c:pt>
                <c:pt idx="101">
                  <c:v>0.81200000000000006</c:v>
                </c:pt>
                <c:pt idx="102">
                  <c:v>0.81100000000000005</c:v>
                </c:pt>
                <c:pt idx="103">
                  <c:v>0.81299999999999994</c:v>
                </c:pt>
                <c:pt idx="104">
                  <c:v>0.81299999999999994</c:v>
                </c:pt>
                <c:pt idx="105">
                  <c:v>0.80400000000000005</c:v>
                </c:pt>
                <c:pt idx="106">
                  <c:v>0.78800000000000003</c:v>
                </c:pt>
                <c:pt idx="107">
                  <c:v>0.77100000000000002</c:v>
                </c:pt>
                <c:pt idx="108">
                  <c:v>0.75900000000000001</c:v>
                </c:pt>
                <c:pt idx="109">
                  <c:v>0.75600000000000001</c:v>
                </c:pt>
                <c:pt idx="110">
                  <c:v>0.75800000000000001</c:v>
                </c:pt>
                <c:pt idx="111">
                  <c:v>0.76</c:v>
                </c:pt>
                <c:pt idx="112">
                  <c:v>0.75700000000000001</c:v>
                </c:pt>
                <c:pt idx="113">
                  <c:v>0.75</c:v>
                </c:pt>
                <c:pt idx="114">
                  <c:v>0.74199999999999999</c:v>
                </c:pt>
                <c:pt idx="115">
                  <c:v>0.73299999999999998</c:v>
                </c:pt>
                <c:pt idx="116">
                  <c:v>0.72699999999999998</c:v>
                </c:pt>
                <c:pt idx="117">
                  <c:v>0.72299999999999998</c:v>
                </c:pt>
                <c:pt idx="118">
                  <c:v>0.72</c:v>
                </c:pt>
                <c:pt idx="119">
                  <c:v>0.71599999999999997</c:v>
                </c:pt>
                <c:pt idx="120">
                  <c:v>0.71</c:v>
                </c:pt>
                <c:pt idx="121">
                  <c:v>0.70299999999999996</c:v>
                </c:pt>
                <c:pt idx="122">
                  <c:v>0.69799999999999995</c:v>
                </c:pt>
                <c:pt idx="123">
                  <c:v>0.69799999999999995</c:v>
                </c:pt>
                <c:pt idx="124">
                  <c:v>0.70299999999999996</c:v>
                </c:pt>
                <c:pt idx="125">
                  <c:v>0.71199999999999997</c:v>
                </c:pt>
                <c:pt idx="126">
                  <c:v>0.72299999999999998</c:v>
                </c:pt>
                <c:pt idx="127">
                  <c:v>0.73</c:v>
                </c:pt>
                <c:pt idx="128">
                  <c:v>0.73099999999999998</c:v>
                </c:pt>
                <c:pt idx="129">
                  <c:v>0.72699999999999998</c:v>
                </c:pt>
                <c:pt idx="130">
                  <c:v>0.72</c:v>
                </c:pt>
                <c:pt idx="131">
                  <c:v>0.71499999999999997</c:v>
                </c:pt>
                <c:pt idx="132">
                  <c:v>0.71399999999999997</c:v>
                </c:pt>
                <c:pt idx="133">
                  <c:v>0.72</c:v>
                </c:pt>
                <c:pt idx="134">
                  <c:v>0.73199999999999998</c:v>
                </c:pt>
                <c:pt idx="135">
                  <c:v>0.748</c:v>
                </c:pt>
                <c:pt idx="136">
                  <c:v>0.76500000000000001</c:v>
                </c:pt>
                <c:pt idx="137">
                  <c:v>0.78200000000000003</c:v>
                </c:pt>
                <c:pt idx="138">
                  <c:v>0.79400000000000004</c:v>
                </c:pt>
                <c:pt idx="139">
                  <c:v>0.80400000000000005</c:v>
                </c:pt>
                <c:pt idx="140">
                  <c:v>0.81100000000000005</c:v>
                </c:pt>
                <c:pt idx="141">
                  <c:v>0.81799999999999995</c:v>
                </c:pt>
                <c:pt idx="142">
                  <c:v>0.82699999999999996</c:v>
                </c:pt>
                <c:pt idx="143">
                  <c:v>0.83699999999999997</c:v>
                </c:pt>
                <c:pt idx="144">
                  <c:v>0.84699999999999998</c:v>
                </c:pt>
                <c:pt idx="145">
                  <c:v>0.85199999999999998</c:v>
                </c:pt>
                <c:pt idx="146">
                  <c:v>0.85099999999999998</c:v>
                </c:pt>
                <c:pt idx="147">
                  <c:v>0.84499999999999997</c:v>
                </c:pt>
                <c:pt idx="148">
                  <c:v>0.83699999999999997</c:v>
                </c:pt>
                <c:pt idx="149">
                  <c:v>0.82899999999999996</c:v>
                </c:pt>
                <c:pt idx="150">
                  <c:v>0.82499999999999996</c:v>
                </c:pt>
                <c:pt idx="151">
                  <c:v>0.82299999999999995</c:v>
                </c:pt>
                <c:pt idx="152">
                  <c:v>0.82099999999999995</c:v>
                </c:pt>
                <c:pt idx="153">
                  <c:v>0.81799999999999995</c:v>
                </c:pt>
                <c:pt idx="154">
                  <c:v>0.81200000000000006</c:v>
                </c:pt>
                <c:pt idx="155">
                  <c:v>0.80500000000000005</c:v>
                </c:pt>
                <c:pt idx="156">
                  <c:v>0.79800000000000004</c:v>
                </c:pt>
                <c:pt idx="157">
                  <c:v>0.79400000000000004</c:v>
                </c:pt>
                <c:pt idx="158">
                  <c:v>0.79400000000000004</c:v>
                </c:pt>
                <c:pt idx="159">
                  <c:v>0.79900000000000004</c:v>
                </c:pt>
                <c:pt idx="160">
                  <c:v>0.80600000000000005</c:v>
                </c:pt>
                <c:pt idx="161">
                  <c:v>0.81399999999999995</c:v>
                </c:pt>
                <c:pt idx="162">
                  <c:v>0.82299999999999995</c:v>
                </c:pt>
                <c:pt idx="163">
                  <c:v>0.83099999999999996</c:v>
                </c:pt>
                <c:pt idx="164">
                  <c:v>0.83699999999999997</c:v>
                </c:pt>
                <c:pt idx="165">
                  <c:v>0.84099999999999997</c:v>
                </c:pt>
                <c:pt idx="166">
                  <c:v>0.83899999999999997</c:v>
                </c:pt>
                <c:pt idx="167">
                  <c:v>0.83399999999999996</c:v>
                </c:pt>
                <c:pt idx="168">
                  <c:v>0.82799999999999996</c:v>
                </c:pt>
                <c:pt idx="169">
                  <c:v>0.82299999999999995</c:v>
                </c:pt>
                <c:pt idx="170">
                  <c:v>0.82</c:v>
                </c:pt>
                <c:pt idx="171">
                  <c:v>0.81699999999999995</c:v>
                </c:pt>
                <c:pt idx="172">
                  <c:v>0.81200000000000006</c:v>
                </c:pt>
                <c:pt idx="173">
                  <c:v>0.80400000000000005</c:v>
                </c:pt>
                <c:pt idx="174">
                  <c:v>0.79800000000000004</c:v>
                </c:pt>
                <c:pt idx="175">
                  <c:v>0.79600000000000004</c:v>
                </c:pt>
                <c:pt idx="176">
                  <c:v>0.8</c:v>
                </c:pt>
                <c:pt idx="177">
                  <c:v>0.80600000000000005</c:v>
                </c:pt>
                <c:pt idx="178">
                  <c:v>0.81200000000000006</c:v>
                </c:pt>
                <c:pt idx="179">
                  <c:v>0.81399999999999995</c:v>
                </c:pt>
                <c:pt idx="180">
                  <c:v>0.81200000000000006</c:v>
                </c:pt>
                <c:pt idx="181">
                  <c:v>0.80600000000000005</c:v>
                </c:pt>
                <c:pt idx="182">
                  <c:v>0.79900000000000004</c:v>
                </c:pt>
                <c:pt idx="183">
                  <c:v>0.78900000000000003</c:v>
                </c:pt>
                <c:pt idx="184">
                  <c:v>0.77700000000000002</c:v>
                </c:pt>
                <c:pt idx="185">
                  <c:v>0.76400000000000001</c:v>
                </c:pt>
                <c:pt idx="186">
                  <c:v>0.753</c:v>
                </c:pt>
                <c:pt idx="187">
                  <c:v>0.74399999999999999</c:v>
                </c:pt>
                <c:pt idx="188">
                  <c:v>0.74</c:v>
                </c:pt>
                <c:pt idx="189">
                  <c:v>0.74</c:v>
                </c:pt>
                <c:pt idx="190">
                  <c:v>0.74399999999999999</c:v>
                </c:pt>
                <c:pt idx="191">
                  <c:v>0.748</c:v>
                </c:pt>
                <c:pt idx="192">
                  <c:v>0.752</c:v>
                </c:pt>
                <c:pt idx="193">
                  <c:v>0.755</c:v>
                </c:pt>
                <c:pt idx="194">
                  <c:v>0.75600000000000001</c:v>
                </c:pt>
                <c:pt idx="195">
                  <c:v>0.75600000000000001</c:v>
                </c:pt>
                <c:pt idx="196">
                  <c:v>0.75800000000000001</c:v>
                </c:pt>
                <c:pt idx="197">
                  <c:v>0.76200000000000001</c:v>
                </c:pt>
                <c:pt idx="198">
                  <c:v>0.76900000000000002</c:v>
                </c:pt>
                <c:pt idx="199">
                  <c:v>0.77700000000000002</c:v>
                </c:pt>
                <c:pt idx="200">
                  <c:v>0.78200000000000003</c:v>
                </c:pt>
                <c:pt idx="201">
                  <c:v>0.78200000000000003</c:v>
                </c:pt>
                <c:pt idx="202">
                  <c:v>0.77600000000000002</c:v>
                </c:pt>
                <c:pt idx="203">
                  <c:v>0.76500000000000001</c:v>
                </c:pt>
                <c:pt idx="204">
                  <c:v>0.752</c:v>
                </c:pt>
                <c:pt idx="205">
                  <c:v>0.74</c:v>
                </c:pt>
                <c:pt idx="206">
                  <c:v>0.73099999999999998</c:v>
                </c:pt>
                <c:pt idx="207">
                  <c:v>0.72599999999999998</c:v>
                </c:pt>
                <c:pt idx="208">
                  <c:v>0.72599999999999998</c:v>
                </c:pt>
                <c:pt idx="209">
                  <c:v>0.73099999999999998</c:v>
                </c:pt>
                <c:pt idx="210">
                  <c:v>0.74</c:v>
                </c:pt>
                <c:pt idx="211">
                  <c:v>0.749</c:v>
                </c:pt>
                <c:pt idx="212">
                  <c:v>0.75600000000000001</c:v>
                </c:pt>
                <c:pt idx="213">
                  <c:v>0.75600000000000001</c:v>
                </c:pt>
                <c:pt idx="214">
                  <c:v>0.751</c:v>
                </c:pt>
                <c:pt idx="215">
                  <c:v>0.74099999999999999</c:v>
                </c:pt>
                <c:pt idx="216">
                  <c:v>0.72799999999999998</c:v>
                </c:pt>
                <c:pt idx="217">
                  <c:v>0.71399999999999997</c:v>
                </c:pt>
                <c:pt idx="218">
                  <c:v>0.70099999999999996</c:v>
                </c:pt>
                <c:pt idx="219">
                  <c:v>0.69</c:v>
                </c:pt>
                <c:pt idx="220">
                  <c:v>0.68400000000000005</c:v>
                </c:pt>
                <c:pt idx="221">
                  <c:v>0.68</c:v>
                </c:pt>
                <c:pt idx="222">
                  <c:v>0.67900000000000005</c:v>
                </c:pt>
                <c:pt idx="223">
                  <c:v>0.67900000000000005</c:v>
                </c:pt>
                <c:pt idx="224">
                  <c:v>0.68100000000000005</c:v>
                </c:pt>
                <c:pt idx="225">
                  <c:v>0.68500000000000005</c:v>
                </c:pt>
                <c:pt idx="226">
                  <c:v>0.69099999999999995</c:v>
                </c:pt>
                <c:pt idx="227">
                  <c:v>0.69499999999999995</c:v>
                </c:pt>
                <c:pt idx="228">
                  <c:v>0.69699999999999995</c:v>
                </c:pt>
                <c:pt idx="229">
                  <c:v>0.69699999999999995</c:v>
                </c:pt>
                <c:pt idx="230">
                  <c:v>0.69599999999999995</c:v>
                </c:pt>
                <c:pt idx="231">
                  <c:v>0.69499999999999995</c:v>
                </c:pt>
                <c:pt idx="232">
                  <c:v>0.69299999999999995</c:v>
                </c:pt>
                <c:pt idx="233">
                  <c:v>0.69</c:v>
                </c:pt>
                <c:pt idx="234">
                  <c:v>0.68700000000000006</c:v>
                </c:pt>
                <c:pt idx="235">
                  <c:v>0.68400000000000005</c:v>
                </c:pt>
                <c:pt idx="236">
                  <c:v>0.68200000000000005</c:v>
                </c:pt>
                <c:pt idx="237">
                  <c:v>0.68100000000000005</c:v>
                </c:pt>
                <c:pt idx="238">
                  <c:v>0.68100000000000005</c:v>
                </c:pt>
                <c:pt idx="239">
                  <c:v>0.68100000000000005</c:v>
                </c:pt>
                <c:pt idx="240">
                  <c:v>0.68200000000000005</c:v>
                </c:pt>
                <c:pt idx="241">
                  <c:v>0.68300000000000005</c:v>
                </c:pt>
                <c:pt idx="242">
                  <c:v>0.68500000000000005</c:v>
                </c:pt>
                <c:pt idx="243">
                  <c:v>0.68799999999999994</c:v>
                </c:pt>
                <c:pt idx="244">
                  <c:v>0.69099999999999995</c:v>
                </c:pt>
                <c:pt idx="245">
                  <c:v>0.69299999999999995</c:v>
                </c:pt>
                <c:pt idx="246">
                  <c:v>0.69599999999999995</c:v>
                </c:pt>
                <c:pt idx="247">
                  <c:v>0.69799999999999995</c:v>
                </c:pt>
                <c:pt idx="248">
                  <c:v>0.7</c:v>
                </c:pt>
                <c:pt idx="249">
                  <c:v>0.70099999999999996</c:v>
                </c:pt>
                <c:pt idx="250">
                  <c:v>0.70099999999999996</c:v>
                </c:pt>
                <c:pt idx="251">
                  <c:v>0.69899999999999995</c:v>
                </c:pt>
                <c:pt idx="252">
                  <c:v>0.69599999999999995</c:v>
                </c:pt>
                <c:pt idx="253">
                  <c:v>0.69099999999999995</c:v>
                </c:pt>
                <c:pt idx="254">
                  <c:v>0.68600000000000005</c:v>
                </c:pt>
                <c:pt idx="255">
                  <c:v>0.67900000000000005</c:v>
                </c:pt>
                <c:pt idx="256">
                  <c:v>0.67300000000000004</c:v>
                </c:pt>
                <c:pt idx="257">
                  <c:v>0.66900000000000004</c:v>
                </c:pt>
                <c:pt idx="258">
                  <c:v>0.66600000000000004</c:v>
                </c:pt>
                <c:pt idx="259">
                  <c:v>0.66300000000000003</c:v>
                </c:pt>
                <c:pt idx="260">
                  <c:v>0.66200000000000003</c:v>
                </c:pt>
                <c:pt idx="261">
                  <c:v>0.66100000000000003</c:v>
                </c:pt>
                <c:pt idx="262">
                  <c:v>0.66</c:v>
                </c:pt>
                <c:pt idx="263">
                  <c:v>0.66</c:v>
                </c:pt>
                <c:pt idx="264">
                  <c:v>0.66</c:v>
                </c:pt>
                <c:pt idx="265">
                  <c:v>0.66100000000000003</c:v>
                </c:pt>
                <c:pt idx="266">
                  <c:v>0.66100000000000003</c:v>
                </c:pt>
                <c:pt idx="267">
                  <c:v>0.66100000000000003</c:v>
                </c:pt>
                <c:pt idx="268">
                  <c:v>0.65900000000000003</c:v>
                </c:pt>
                <c:pt idx="269">
                  <c:v>0.65600000000000003</c:v>
                </c:pt>
                <c:pt idx="270">
                  <c:v>0.65500000000000003</c:v>
                </c:pt>
                <c:pt idx="271">
                  <c:v>0.65500000000000003</c:v>
                </c:pt>
                <c:pt idx="272">
                  <c:v>0.65600000000000003</c:v>
                </c:pt>
                <c:pt idx="273">
                  <c:v>0.65700000000000003</c:v>
                </c:pt>
                <c:pt idx="274">
                  <c:v>0.65700000000000003</c:v>
                </c:pt>
                <c:pt idx="275">
                  <c:v>0.65600000000000003</c:v>
                </c:pt>
                <c:pt idx="276">
                  <c:v>0.65500000000000003</c:v>
                </c:pt>
                <c:pt idx="277">
                  <c:v>0.65400000000000003</c:v>
                </c:pt>
                <c:pt idx="278">
                  <c:v>0.65200000000000002</c:v>
                </c:pt>
                <c:pt idx="279">
                  <c:v>0.65100000000000002</c:v>
                </c:pt>
                <c:pt idx="280">
                  <c:v>0.65100000000000002</c:v>
                </c:pt>
                <c:pt idx="281">
                  <c:v>0.65</c:v>
                </c:pt>
                <c:pt idx="282">
                  <c:v>0.65</c:v>
                </c:pt>
                <c:pt idx="283">
                  <c:v>0.64900000000000002</c:v>
                </c:pt>
                <c:pt idx="284">
                  <c:v>0.64700000000000002</c:v>
                </c:pt>
                <c:pt idx="285">
                  <c:v>0.64300000000000002</c:v>
                </c:pt>
                <c:pt idx="286">
                  <c:v>0.63900000000000001</c:v>
                </c:pt>
                <c:pt idx="287">
                  <c:v>0.63500000000000001</c:v>
                </c:pt>
                <c:pt idx="288">
                  <c:v>0.63100000000000001</c:v>
                </c:pt>
                <c:pt idx="289">
                  <c:v>0.627</c:v>
                </c:pt>
                <c:pt idx="290">
                  <c:v>0.622</c:v>
                </c:pt>
                <c:pt idx="291">
                  <c:v>0.61599999999999999</c:v>
                </c:pt>
                <c:pt idx="292">
                  <c:v>0.61</c:v>
                </c:pt>
                <c:pt idx="293">
                  <c:v>0.60299999999999998</c:v>
                </c:pt>
                <c:pt idx="294">
                  <c:v>0.59599999999999997</c:v>
                </c:pt>
                <c:pt idx="295">
                  <c:v>0.59199999999999997</c:v>
                </c:pt>
                <c:pt idx="296">
                  <c:v>0.58899999999999997</c:v>
                </c:pt>
                <c:pt idx="297">
                  <c:v>0.58699999999999997</c:v>
                </c:pt>
                <c:pt idx="298">
                  <c:v>0.58499999999999996</c:v>
                </c:pt>
                <c:pt idx="299">
                  <c:v>0.58199999999999996</c:v>
                </c:pt>
                <c:pt idx="300">
                  <c:v>0.57799999999999996</c:v>
                </c:pt>
                <c:pt idx="301">
                  <c:v>0.57299999999999995</c:v>
                </c:pt>
                <c:pt idx="302">
                  <c:v>0.56799999999999995</c:v>
                </c:pt>
                <c:pt idx="303">
                  <c:v>0.56299999999999994</c:v>
                </c:pt>
                <c:pt idx="304">
                  <c:v>0.55700000000000005</c:v>
                </c:pt>
                <c:pt idx="305">
                  <c:v>0.55200000000000005</c:v>
                </c:pt>
                <c:pt idx="306">
                  <c:v>0.54800000000000004</c:v>
                </c:pt>
                <c:pt idx="307">
                  <c:v>0.54600000000000004</c:v>
                </c:pt>
                <c:pt idx="308">
                  <c:v>0.54400000000000004</c:v>
                </c:pt>
                <c:pt idx="309">
                  <c:v>0.54200000000000004</c:v>
                </c:pt>
                <c:pt idx="310">
                  <c:v>0.54100000000000004</c:v>
                </c:pt>
                <c:pt idx="311">
                  <c:v>0.53900000000000003</c:v>
                </c:pt>
                <c:pt idx="312">
                  <c:v>0.53800000000000003</c:v>
                </c:pt>
                <c:pt idx="313">
                  <c:v>0.53700000000000003</c:v>
                </c:pt>
                <c:pt idx="314">
                  <c:v>0.53700000000000003</c:v>
                </c:pt>
                <c:pt idx="315">
                  <c:v>0.53700000000000003</c:v>
                </c:pt>
                <c:pt idx="316">
                  <c:v>0.53600000000000003</c:v>
                </c:pt>
                <c:pt idx="317">
                  <c:v>0.53400000000000003</c:v>
                </c:pt>
                <c:pt idx="318">
                  <c:v>0.53200000000000003</c:v>
                </c:pt>
                <c:pt idx="319">
                  <c:v>0.53</c:v>
                </c:pt>
                <c:pt idx="320">
                  <c:v>0.52800000000000002</c:v>
                </c:pt>
                <c:pt idx="321">
                  <c:v>0.52600000000000002</c:v>
                </c:pt>
                <c:pt idx="322">
                  <c:v>0.52400000000000002</c:v>
                </c:pt>
                <c:pt idx="323">
                  <c:v>0.52200000000000002</c:v>
                </c:pt>
                <c:pt idx="324">
                  <c:v>0.52100000000000002</c:v>
                </c:pt>
                <c:pt idx="325">
                  <c:v>0.52100000000000002</c:v>
                </c:pt>
                <c:pt idx="326">
                  <c:v>0.52100000000000002</c:v>
                </c:pt>
                <c:pt idx="327">
                  <c:v>0.52100000000000002</c:v>
                </c:pt>
                <c:pt idx="328">
                  <c:v>0.51900000000000002</c:v>
                </c:pt>
                <c:pt idx="329">
                  <c:v>0.51600000000000001</c:v>
                </c:pt>
                <c:pt idx="330">
                  <c:v>0.51100000000000001</c:v>
                </c:pt>
                <c:pt idx="331">
                  <c:v>0.505</c:v>
                </c:pt>
                <c:pt idx="332">
                  <c:v>0.497</c:v>
                </c:pt>
                <c:pt idx="333">
                  <c:v>0.49</c:v>
                </c:pt>
                <c:pt idx="334">
                  <c:v>0.48399999999999999</c:v>
                </c:pt>
                <c:pt idx="335">
                  <c:v>0.47899999999999998</c:v>
                </c:pt>
                <c:pt idx="336">
                  <c:v>0.47599999999999998</c:v>
                </c:pt>
                <c:pt idx="337">
                  <c:v>0.47599999999999998</c:v>
                </c:pt>
                <c:pt idx="338">
                  <c:v>0.47699999999999998</c:v>
                </c:pt>
                <c:pt idx="339">
                  <c:v>0.48</c:v>
                </c:pt>
                <c:pt idx="340">
                  <c:v>0.48199999999999998</c:v>
                </c:pt>
                <c:pt idx="341">
                  <c:v>0.48399999999999999</c:v>
                </c:pt>
                <c:pt idx="342">
                  <c:v>0.48499999999999999</c:v>
                </c:pt>
                <c:pt idx="343">
                  <c:v>0.48499999999999999</c:v>
                </c:pt>
                <c:pt idx="344">
                  <c:v>0.48499999999999999</c:v>
                </c:pt>
                <c:pt idx="345">
                  <c:v>0.48399999999999999</c:v>
                </c:pt>
                <c:pt idx="346">
                  <c:v>0.48399999999999999</c:v>
                </c:pt>
                <c:pt idx="347">
                  <c:v>0.48399999999999999</c:v>
                </c:pt>
                <c:pt idx="348">
                  <c:v>0.48399999999999999</c:v>
                </c:pt>
                <c:pt idx="349">
                  <c:v>0.48399999999999999</c:v>
                </c:pt>
                <c:pt idx="350">
                  <c:v>0.48299999999999998</c:v>
                </c:pt>
                <c:pt idx="351">
                  <c:v>0.48199999999999998</c:v>
                </c:pt>
                <c:pt idx="352">
                  <c:v>0.48</c:v>
                </c:pt>
                <c:pt idx="353">
                  <c:v>0.47799999999999998</c:v>
                </c:pt>
                <c:pt idx="354">
                  <c:v>0.47599999999999998</c:v>
                </c:pt>
                <c:pt idx="355">
                  <c:v>0.47299999999999998</c:v>
                </c:pt>
                <c:pt idx="356">
                  <c:v>0.46800000000000003</c:v>
                </c:pt>
                <c:pt idx="357">
                  <c:v>0.46400000000000002</c:v>
                </c:pt>
                <c:pt idx="358">
                  <c:v>0.46</c:v>
                </c:pt>
                <c:pt idx="359">
                  <c:v>0.45700000000000002</c:v>
                </c:pt>
                <c:pt idx="360">
                  <c:v>0.45600000000000002</c:v>
                </c:pt>
                <c:pt idx="361">
                  <c:v>0.45700000000000002</c:v>
                </c:pt>
                <c:pt idx="362">
                  <c:v>0.45900000000000002</c:v>
                </c:pt>
                <c:pt idx="363">
                  <c:v>0.46</c:v>
                </c:pt>
                <c:pt idx="364">
                  <c:v>0.46</c:v>
                </c:pt>
                <c:pt idx="365">
                  <c:v>0.45900000000000002</c:v>
                </c:pt>
                <c:pt idx="366">
                  <c:v>0.45600000000000002</c:v>
                </c:pt>
                <c:pt idx="367">
                  <c:v>0.45</c:v>
                </c:pt>
                <c:pt idx="368">
                  <c:v>0.44400000000000001</c:v>
                </c:pt>
                <c:pt idx="369">
                  <c:v>0.436</c:v>
                </c:pt>
                <c:pt idx="370">
                  <c:v>0.42899999999999999</c:v>
                </c:pt>
                <c:pt idx="371">
                  <c:v>0.42299999999999999</c:v>
                </c:pt>
                <c:pt idx="372">
                  <c:v>0.41699999999999998</c:v>
                </c:pt>
                <c:pt idx="373">
                  <c:v>0.41199999999999998</c:v>
                </c:pt>
                <c:pt idx="374">
                  <c:v>0.40600000000000003</c:v>
                </c:pt>
                <c:pt idx="375">
                  <c:v>0.40200000000000002</c:v>
                </c:pt>
                <c:pt idx="376">
                  <c:v>0.39800000000000002</c:v>
                </c:pt>
                <c:pt idx="377">
                  <c:v>0.39500000000000002</c:v>
                </c:pt>
                <c:pt idx="378">
                  <c:v>0.39400000000000002</c:v>
                </c:pt>
                <c:pt idx="379">
                  <c:v>0.39400000000000002</c:v>
                </c:pt>
                <c:pt idx="380">
                  <c:v>0.39300000000000002</c:v>
                </c:pt>
                <c:pt idx="381">
                  <c:v>0.39100000000000001</c:v>
                </c:pt>
                <c:pt idx="382">
                  <c:v>0.38800000000000001</c:v>
                </c:pt>
                <c:pt idx="383">
                  <c:v>0.38500000000000001</c:v>
                </c:pt>
                <c:pt idx="384">
                  <c:v>0.38200000000000001</c:v>
                </c:pt>
                <c:pt idx="385">
                  <c:v>0.38</c:v>
                </c:pt>
                <c:pt idx="386">
                  <c:v>0.38</c:v>
                </c:pt>
                <c:pt idx="387">
                  <c:v>0.38100000000000001</c:v>
                </c:pt>
                <c:pt idx="388">
                  <c:v>0.38300000000000001</c:v>
                </c:pt>
                <c:pt idx="389">
                  <c:v>0.38500000000000001</c:v>
                </c:pt>
                <c:pt idx="390">
                  <c:v>0.38600000000000001</c:v>
                </c:pt>
                <c:pt idx="391">
                  <c:v>0.38600000000000001</c:v>
                </c:pt>
                <c:pt idx="392">
                  <c:v>0.38500000000000001</c:v>
                </c:pt>
                <c:pt idx="393">
                  <c:v>0.38300000000000001</c:v>
                </c:pt>
                <c:pt idx="394">
                  <c:v>0.379</c:v>
                </c:pt>
                <c:pt idx="395">
                  <c:v>0.375</c:v>
                </c:pt>
                <c:pt idx="396">
                  <c:v>0.37</c:v>
                </c:pt>
                <c:pt idx="397">
                  <c:v>0.36599999999999999</c:v>
                </c:pt>
                <c:pt idx="398">
                  <c:v>0.36199999999999999</c:v>
                </c:pt>
                <c:pt idx="399">
                  <c:v>0.36</c:v>
                </c:pt>
                <c:pt idx="400">
                  <c:v>0.35799999999999998</c:v>
                </c:pt>
                <c:pt idx="401">
                  <c:v>0.35599999999999998</c:v>
                </c:pt>
                <c:pt idx="402">
                  <c:v>0.35399999999999998</c:v>
                </c:pt>
                <c:pt idx="403">
                  <c:v>0.35299999999999998</c:v>
                </c:pt>
                <c:pt idx="404">
                  <c:v>0.35199999999999998</c:v>
                </c:pt>
                <c:pt idx="405">
                  <c:v>0.35</c:v>
                </c:pt>
                <c:pt idx="406">
                  <c:v>0.34799999999999998</c:v>
                </c:pt>
                <c:pt idx="407">
                  <c:v>0.34599999999999997</c:v>
                </c:pt>
                <c:pt idx="408">
                  <c:v>0.34300000000000003</c:v>
                </c:pt>
                <c:pt idx="409">
                  <c:v>0.33900000000000002</c:v>
                </c:pt>
                <c:pt idx="410">
                  <c:v>0.33700000000000002</c:v>
                </c:pt>
                <c:pt idx="411">
                  <c:v>0.33500000000000002</c:v>
                </c:pt>
                <c:pt idx="412">
                  <c:v>0.33300000000000002</c:v>
                </c:pt>
                <c:pt idx="413">
                  <c:v>0.33100000000000002</c:v>
                </c:pt>
                <c:pt idx="414">
                  <c:v>0.32900000000000001</c:v>
                </c:pt>
                <c:pt idx="415">
                  <c:v>0.32600000000000001</c:v>
                </c:pt>
                <c:pt idx="416">
                  <c:v>0.32300000000000001</c:v>
                </c:pt>
                <c:pt idx="417">
                  <c:v>0.32</c:v>
                </c:pt>
                <c:pt idx="418">
                  <c:v>0.316</c:v>
                </c:pt>
                <c:pt idx="419">
                  <c:v>0.312</c:v>
                </c:pt>
                <c:pt idx="420">
                  <c:v>0.308</c:v>
                </c:pt>
                <c:pt idx="421">
                  <c:v>0.30399999999999999</c:v>
                </c:pt>
                <c:pt idx="422">
                  <c:v>0.3</c:v>
                </c:pt>
                <c:pt idx="423">
                  <c:v>0.29599999999999999</c:v>
                </c:pt>
                <c:pt idx="424">
                  <c:v>0.29199999999999998</c:v>
                </c:pt>
                <c:pt idx="425">
                  <c:v>0.28799999999999998</c:v>
                </c:pt>
                <c:pt idx="426">
                  <c:v>0.28299999999999997</c:v>
                </c:pt>
                <c:pt idx="427">
                  <c:v>0.27800000000000002</c:v>
                </c:pt>
                <c:pt idx="428">
                  <c:v>0.27400000000000002</c:v>
                </c:pt>
                <c:pt idx="429">
                  <c:v>0.27100000000000002</c:v>
                </c:pt>
                <c:pt idx="430">
                  <c:v>0.26800000000000002</c:v>
                </c:pt>
                <c:pt idx="431">
                  <c:v>0.26700000000000002</c:v>
                </c:pt>
                <c:pt idx="432">
                  <c:v>0.26500000000000001</c:v>
                </c:pt>
                <c:pt idx="433">
                  <c:v>0.26300000000000001</c:v>
                </c:pt>
                <c:pt idx="434">
                  <c:v>0.26</c:v>
                </c:pt>
                <c:pt idx="435">
                  <c:v>0.25700000000000001</c:v>
                </c:pt>
                <c:pt idx="436">
                  <c:v>0.255</c:v>
                </c:pt>
                <c:pt idx="437">
                  <c:v>0.252</c:v>
                </c:pt>
                <c:pt idx="438">
                  <c:v>0.249</c:v>
                </c:pt>
                <c:pt idx="439">
                  <c:v>0.246</c:v>
                </c:pt>
                <c:pt idx="440">
                  <c:v>0.24299999999999999</c:v>
                </c:pt>
                <c:pt idx="441">
                  <c:v>0.24099999999999999</c:v>
                </c:pt>
                <c:pt idx="442">
                  <c:v>0.23899999999999999</c:v>
                </c:pt>
                <c:pt idx="443">
                  <c:v>0.23799999999999999</c:v>
                </c:pt>
                <c:pt idx="444">
                  <c:v>0.23699999999999999</c:v>
                </c:pt>
                <c:pt idx="445">
                  <c:v>0.23699999999999999</c:v>
                </c:pt>
                <c:pt idx="446">
                  <c:v>0.23699999999999999</c:v>
                </c:pt>
                <c:pt idx="447">
                  <c:v>0.23699999999999999</c:v>
                </c:pt>
                <c:pt idx="448">
                  <c:v>0.23499999999999999</c:v>
                </c:pt>
                <c:pt idx="449">
                  <c:v>0.23300000000000001</c:v>
                </c:pt>
                <c:pt idx="450">
                  <c:v>0.23100000000000001</c:v>
                </c:pt>
                <c:pt idx="451">
                  <c:v>0.22700000000000001</c:v>
                </c:pt>
                <c:pt idx="452">
                  <c:v>0.224</c:v>
                </c:pt>
                <c:pt idx="453">
                  <c:v>0.221</c:v>
                </c:pt>
                <c:pt idx="454">
                  <c:v>0.218</c:v>
                </c:pt>
                <c:pt idx="455">
                  <c:v>0.217</c:v>
                </c:pt>
                <c:pt idx="456">
                  <c:v>0.216</c:v>
                </c:pt>
                <c:pt idx="457">
                  <c:v>0.215</c:v>
                </c:pt>
                <c:pt idx="458">
                  <c:v>0.215</c:v>
                </c:pt>
                <c:pt idx="459">
                  <c:v>0.215</c:v>
                </c:pt>
                <c:pt idx="460">
                  <c:v>0.215</c:v>
                </c:pt>
                <c:pt idx="461">
                  <c:v>0.214</c:v>
                </c:pt>
                <c:pt idx="462">
                  <c:v>0.21199999999999999</c:v>
                </c:pt>
                <c:pt idx="463">
                  <c:v>0.21</c:v>
                </c:pt>
                <c:pt idx="464">
                  <c:v>0.20799999999999999</c:v>
                </c:pt>
                <c:pt idx="465">
                  <c:v>0.20699999999999999</c:v>
                </c:pt>
                <c:pt idx="466">
                  <c:v>0.20699999999999999</c:v>
                </c:pt>
                <c:pt idx="467">
                  <c:v>0.20799999999999999</c:v>
                </c:pt>
                <c:pt idx="468">
                  <c:v>0.21</c:v>
                </c:pt>
                <c:pt idx="469">
                  <c:v>0.21099999999999999</c:v>
                </c:pt>
                <c:pt idx="470">
                  <c:v>0.21099999999999999</c:v>
                </c:pt>
                <c:pt idx="471">
                  <c:v>0.21</c:v>
                </c:pt>
                <c:pt idx="472">
                  <c:v>0.20799999999999999</c:v>
                </c:pt>
                <c:pt idx="473">
                  <c:v>0.20599999999999999</c:v>
                </c:pt>
                <c:pt idx="474">
                  <c:v>0.20300000000000001</c:v>
                </c:pt>
                <c:pt idx="475">
                  <c:v>0.20100000000000001</c:v>
                </c:pt>
                <c:pt idx="476">
                  <c:v>0.19900000000000001</c:v>
                </c:pt>
                <c:pt idx="477">
                  <c:v>0.19700000000000001</c:v>
                </c:pt>
                <c:pt idx="478">
                  <c:v>0.19600000000000001</c:v>
                </c:pt>
                <c:pt idx="479">
                  <c:v>0.19500000000000001</c:v>
                </c:pt>
                <c:pt idx="480">
                  <c:v>0.19400000000000001</c:v>
                </c:pt>
                <c:pt idx="481">
                  <c:v>0.193</c:v>
                </c:pt>
                <c:pt idx="482">
                  <c:v>0.192</c:v>
                </c:pt>
                <c:pt idx="483">
                  <c:v>0.191</c:v>
                </c:pt>
                <c:pt idx="484">
                  <c:v>0.19</c:v>
                </c:pt>
                <c:pt idx="485">
                  <c:v>0.189</c:v>
                </c:pt>
                <c:pt idx="486">
                  <c:v>0.189</c:v>
                </c:pt>
                <c:pt idx="487">
                  <c:v>0.189</c:v>
                </c:pt>
                <c:pt idx="488">
                  <c:v>0.189</c:v>
                </c:pt>
                <c:pt idx="489">
                  <c:v>0.189</c:v>
                </c:pt>
                <c:pt idx="490">
                  <c:v>0.189</c:v>
                </c:pt>
                <c:pt idx="491">
                  <c:v>0.189</c:v>
                </c:pt>
                <c:pt idx="492">
                  <c:v>0.188</c:v>
                </c:pt>
                <c:pt idx="493">
                  <c:v>0.187</c:v>
                </c:pt>
                <c:pt idx="494">
                  <c:v>0.185</c:v>
                </c:pt>
                <c:pt idx="495">
                  <c:v>0.183</c:v>
                </c:pt>
                <c:pt idx="496">
                  <c:v>0.182</c:v>
                </c:pt>
                <c:pt idx="497">
                  <c:v>0.18099999999999999</c:v>
                </c:pt>
                <c:pt idx="498">
                  <c:v>0.18</c:v>
                </c:pt>
                <c:pt idx="499">
                  <c:v>0.17899999999999999</c:v>
                </c:pt>
                <c:pt idx="500">
                  <c:v>0.17899999999999999</c:v>
                </c:pt>
                <c:pt idx="501">
                  <c:v>0.17899999999999999</c:v>
                </c:pt>
                <c:pt idx="502">
                  <c:v>0.17899999999999999</c:v>
                </c:pt>
                <c:pt idx="503">
                  <c:v>0.17899999999999999</c:v>
                </c:pt>
                <c:pt idx="504">
                  <c:v>0.17899999999999999</c:v>
                </c:pt>
                <c:pt idx="505">
                  <c:v>0.17899999999999999</c:v>
                </c:pt>
                <c:pt idx="506">
                  <c:v>0.17899999999999999</c:v>
                </c:pt>
                <c:pt idx="507">
                  <c:v>0.17899999999999999</c:v>
                </c:pt>
                <c:pt idx="508">
                  <c:v>0.17899999999999999</c:v>
                </c:pt>
                <c:pt idx="509">
                  <c:v>0.17899999999999999</c:v>
                </c:pt>
                <c:pt idx="510">
                  <c:v>0.17899999999999999</c:v>
                </c:pt>
                <c:pt idx="511">
                  <c:v>0.17799999999999999</c:v>
                </c:pt>
                <c:pt idx="512">
                  <c:v>0.17799999999999999</c:v>
                </c:pt>
                <c:pt idx="513">
                  <c:v>0.17699999999999999</c:v>
                </c:pt>
                <c:pt idx="514">
                  <c:v>0.17599999999999999</c:v>
                </c:pt>
                <c:pt idx="515">
                  <c:v>0.17499999999999999</c:v>
                </c:pt>
                <c:pt idx="516">
                  <c:v>0.17399999999999999</c:v>
                </c:pt>
                <c:pt idx="517">
                  <c:v>0.17299999999999999</c:v>
                </c:pt>
                <c:pt idx="518">
                  <c:v>0.17299999999999999</c:v>
                </c:pt>
                <c:pt idx="519">
                  <c:v>0.17199999999999999</c:v>
                </c:pt>
                <c:pt idx="520">
                  <c:v>0.17199999999999999</c:v>
                </c:pt>
                <c:pt idx="521">
                  <c:v>0.17100000000000001</c:v>
                </c:pt>
                <c:pt idx="522">
                  <c:v>0.17</c:v>
                </c:pt>
                <c:pt idx="523">
                  <c:v>0.16900000000000001</c:v>
                </c:pt>
                <c:pt idx="524">
                  <c:v>0.16800000000000001</c:v>
                </c:pt>
                <c:pt idx="525">
                  <c:v>0.16700000000000001</c:v>
                </c:pt>
                <c:pt idx="526">
                  <c:v>0.16600000000000001</c:v>
                </c:pt>
                <c:pt idx="527">
                  <c:v>0.16500000000000001</c:v>
                </c:pt>
                <c:pt idx="528">
                  <c:v>0.16400000000000001</c:v>
                </c:pt>
                <c:pt idx="529">
                  <c:v>0.16300000000000001</c:v>
                </c:pt>
                <c:pt idx="530">
                  <c:v>0.16300000000000001</c:v>
                </c:pt>
                <c:pt idx="531">
                  <c:v>0.16300000000000001</c:v>
                </c:pt>
                <c:pt idx="532">
                  <c:v>0.16300000000000001</c:v>
                </c:pt>
                <c:pt idx="533">
                  <c:v>0.16200000000000001</c:v>
                </c:pt>
                <c:pt idx="534">
                  <c:v>0.16200000000000001</c:v>
                </c:pt>
                <c:pt idx="535">
                  <c:v>0.16200000000000001</c:v>
                </c:pt>
                <c:pt idx="536">
                  <c:v>0.161</c:v>
                </c:pt>
                <c:pt idx="537">
                  <c:v>0.161</c:v>
                </c:pt>
                <c:pt idx="538">
                  <c:v>0.16</c:v>
                </c:pt>
                <c:pt idx="539">
                  <c:v>0.159</c:v>
                </c:pt>
                <c:pt idx="540">
                  <c:v>0.159</c:v>
                </c:pt>
                <c:pt idx="541">
                  <c:v>0.158</c:v>
                </c:pt>
                <c:pt idx="542">
                  <c:v>0.158</c:v>
                </c:pt>
                <c:pt idx="543">
                  <c:v>0.158</c:v>
                </c:pt>
                <c:pt idx="544">
                  <c:v>0.157</c:v>
                </c:pt>
                <c:pt idx="545">
                  <c:v>0.157</c:v>
                </c:pt>
                <c:pt idx="546">
                  <c:v>0.157</c:v>
                </c:pt>
                <c:pt idx="547">
                  <c:v>0.156</c:v>
                </c:pt>
                <c:pt idx="548">
                  <c:v>0.156</c:v>
                </c:pt>
                <c:pt idx="549">
                  <c:v>0.156</c:v>
                </c:pt>
                <c:pt idx="550">
                  <c:v>0.156</c:v>
                </c:pt>
                <c:pt idx="551">
                  <c:v>0.156</c:v>
                </c:pt>
                <c:pt idx="552">
                  <c:v>0.155</c:v>
                </c:pt>
                <c:pt idx="553">
                  <c:v>0.155</c:v>
                </c:pt>
                <c:pt idx="554">
                  <c:v>0.155</c:v>
                </c:pt>
                <c:pt idx="555">
                  <c:v>0.154</c:v>
                </c:pt>
                <c:pt idx="556">
                  <c:v>0.154</c:v>
                </c:pt>
                <c:pt idx="557">
                  <c:v>0.155</c:v>
                </c:pt>
                <c:pt idx="558">
                  <c:v>0.155</c:v>
                </c:pt>
                <c:pt idx="559">
                  <c:v>0.155</c:v>
                </c:pt>
                <c:pt idx="560">
                  <c:v>0.156</c:v>
                </c:pt>
                <c:pt idx="561">
                  <c:v>0.157</c:v>
                </c:pt>
                <c:pt idx="562">
                  <c:v>0.157</c:v>
                </c:pt>
                <c:pt idx="563">
                  <c:v>0.158</c:v>
                </c:pt>
                <c:pt idx="564">
                  <c:v>0.158</c:v>
                </c:pt>
                <c:pt idx="565">
                  <c:v>0.159</c:v>
                </c:pt>
                <c:pt idx="566">
                  <c:v>0.159</c:v>
                </c:pt>
                <c:pt idx="567">
                  <c:v>0.159</c:v>
                </c:pt>
                <c:pt idx="568">
                  <c:v>0.158</c:v>
                </c:pt>
                <c:pt idx="569">
                  <c:v>0.158</c:v>
                </c:pt>
                <c:pt idx="570">
                  <c:v>0.158</c:v>
                </c:pt>
                <c:pt idx="571">
                  <c:v>0.157</c:v>
                </c:pt>
                <c:pt idx="572">
                  <c:v>0.157</c:v>
                </c:pt>
                <c:pt idx="573">
                  <c:v>0.156</c:v>
                </c:pt>
                <c:pt idx="574">
                  <c:v>0.156</c:v>
                </c:pt>
                <c:pt idx="575">
                  <c:v>0.156</c:v>
                </c:pt>
                <c:pt idx="576">
                  <c:v>0.156</c:v>
                </c:pt>
                <c:pt idx="577">
                  <c:v>0.156</c:v>
                </c:pt>
                <c:pt idx="578">
                  <c:v>0.155</c:v>
                </c:pt>
                <c:pt idx="579">
                  <c:v>0.155</c:v>
                </c:pt>
                <c:pt idx="580">
                  <c:v>0.154</c:v>
                </c:pt>
                <c:pt idx="581">
                  <c:v>0.153</c:v>
                </c:pt>
                <c:pt idx="582">
                  <c:v>0.153</c:v>
                </c:pt>
                <c:pt idx="583">
                  <c:v>0.152</c:v>
                </c:pt>
                <c:pt idx="584">
                  <c:v>0.152</c:v>
                </c:pt>
                <c:pt idx="585">
                  <c:v>0.152</c:v>
                </c:pt>
                <c:pt idx="586">
                  <c:v>0.153</c:v>
                </c:pt>
                <c:pt idx="587">
                  <c:v>0.153</c:v>
                </c:pt>
                <c:pt idx="588">
                  <c:v>0.154</c:v>
                </c:pt>
                <c:pt idx="589">
                  <c:v>0.155</c:v>
                </c:pt>
                <c:pt idx="590">
                  <c:v>0.156</c:v>
                </c:pt>
                <c:pt idx="591">
                  <c:v>0.157</c:v>
                </c:pt>
                <c:pt idx="592">
                  <c:v>0.157</c:v>
                </c:pt>
                <c:pt idx="593">
                  <c:v>0.158</c:v>
                </c:pt>
                <c:pt idx="594">
                  <c:v>0.158</c:v>
                </c:pt>
                <c:pt idx="595">
                  <c:v>0.158</c:v>
                </c:pt>
                <c:pt idx="596">
                  <c:v>0.158</c:v>
                </c:pt>
                <c:pt idx="597">
                  <c:v>0.159</c:v>
                </c:pt>
                <c:pt idx="598">
                  <c:v>0.16</c:v>
                </c:pt>
                <c:pt idx="599">
                  <c:v>0.16</c:v>
                </c:pt>
                <c:pt idx="600">
                  <c:v>0.161</c:v>
                </c:pt>
                <c:pt idx="601">
                  <c:v>0.16200000000000001</c:v>
                </c:pt>
                <c:pt idx="602">
                  <c:v>0.16300000000000001</c:v>
                </c:pt>
                <c:pt idx="603">
                  <c:v>0.16300000000000001</c:v>
                </c:pt>
                <c:pt idx="604">
                  <c:v>0.16300000000000001</c:v>
                </c:pt>
                <c:pt idx="605">
                  <c:v>0.16400000000000001</c:v>
                </c:pt>
                <c:pt idx="606">
                  <c:v>0.16400000000000001</c:v>
                </c:pt>
                <c:pt idx="607">
                  <c:v>0.16400000000000001</c:v>
                </c:pt>
                <c:pt idx="608">
                  <c:v>0.16400000000000001</c:v>
                </c:pt>
                <c:pt idx="609">
                  <c:v>0.16400000000000001</c:v>
                </c:pt>
                <c:pt idx="610">
                  <c:v>0.16500000000000001</c:v>
                </c:pt>
                <c:pt idx="611">
                  <c:v>0.16500000000000001</c:v>
                </c:pt>
                <c:pt idx="612">
                  <c:v>0.16500000000000001</c:v>
                </c:pt>
                <c:pt idx="613">
                  <c:v>0.16500000000000001</c:v>
                </c:pt>
                <c:pt idx="614">
                  <c:v>0.16600000000000001</c:v>
                </c:pt>
                <c:pt idx="615">
                  <c:v>0.16600000000000001</c:v>
                </c:pt>
                <c:pt idx="616">
                  <c:v>0.16600000000000001</c:v>
                </c:pt>
                <c:pt idx="617">
                  <c:v>0.16600000000000001</c:v>
                </c:pt>
                <c:pt idx="618">
                  <c:v>0.16600000000000001</c:v>
                </c:pt>
                <c:pt idx="619">
                  <c:v>0.16600000000000001</c:v>
                </c:pt>
                <c:pt idx="620">
                  <c:v>0.16600000000000001</c:v>
                </c:pt>
                <c:pt idx="621">
                  <c:v>0.16600000000000001</c:v>
                </c:pt>
                <c:pt idx="622">
                  <c:v>0.16700000000000001</c:v>
                </c:pt>
                <c:pt idx="623">
                  <c:v>0.16800000000000001</c:v>
                </c:pt>
                <c:pt idx="624">
                  <c:v>0.16900000000000001</c:v>
                </c:pt>
                <c:pt idx="625">
                  <c:v>0.17</c:v>
                </c:pt>
                <c:pt idx="626">
                  <c:v>0.17100000000000001</c:v>
                </c:pt>
                <c:pt idx="627">
                  <c:v>0.17199999999999999</c:v>
                </c:pt>
                <c:pt idx="628">
                  <c:v>0.17199999999999999</c:v>
                </c:pt>
                <c:pt idx="629">
                  <c:v>0.17199999999999999</c:v>
                </c:pt>
                <c:pt idx="630">
                  <c:v>0.17100000000000001</c:v>
                </c:pt>
                <c:pt idx="631">
                  <c:v>0.17100000000000001</c:v>
                </c:pt>
                <c:pt idx="632">
                  <c:v>0.17</c:v>
                </c:pt>
                <c:pt idx="633">
                  <c:v>0.17</c:v>
                </c:pt>
                <c:pt idx="634">
                  <c:v>0.16900000000000001</c:v>
                </c:pt>
                <c:pt idx="635">
                  <c:v>0.16800000000000001</c:v>
                </c:pt>
                <c:pt idx="636">
                  <c:v>0.16700000000000001</c:v>
                </c:pt>
                <c:pt idx="637">
                  <c:v>0.16600000000000001</c:v>
                </c:pt>
                <c:pt idx="638">
                  <c:v>0.16500000000000001</c:v>
                </c:pt>
                <c:pt idx="639">
                  <c:v>0.16400000000000001</c:v>
                </c:pt>
                <c:pt idx="640">
                  <c:v>0.16300000000000001</c:v>
                </c:pt>
                <c:pt idx="641">
                  <c:v>0.16300000000000001</c:v>
                </c:pt>
                <c:pt idx="642">
                  <c:v>0.16200000000000001</c:v>
                </c:pt>
                <c:pt idx="643">
                  <c:v>0.16200000000000001</c:v>
                </c:pt>
                <c:pt idx="644">
                  <c:v>0.16200000000000001</c:v>
                </c:pt>
                <c:pt idx="645">
                  <c:v>0.16200000000000001</c:v>
                </c:pt>
                <c:pt idx="646">
                  <c:v>0.16200000000000001</c:v>
                </c:pt>
                <c:pt idx="647">
                  <c:v>0.16200000000000001</c:v>
                </c:pt>
                <c:pt idx="648">
                  <c:v>0.16200000000000001</c:v>
                </c:pt>
                <c:pt idx="649">
                  <c:v>0.16200000000000001</c:v>
                </c:pt>
                <c:pt idx="650">
                  <c:v>0.16300000000000001</c:v>
                </c:pt>
                <c:pt idx="651">
                  <c:v>0.16300000000000001</c:v>
                </c:pt>
                <c:pt idx="652">
                  <c:v>0.16400000000000001</c:v>
                </c:pt>
                <c:pt idx="653">
                  <c:v>0.16400000000000001</c:v>
                </c:pt>
                <c:pt idx="654">
                  <c:v>0.16500000000000001</c:v>
                </c:pt>
                <c:pt idx="655">
                  <c:v>0.16500000000000001</c:v>
                </c:pt>
                <c:pt idx="656">
                  <c:v>0.16500000000000001</c:v>
                </c:pt>
                <c:pt idx="657">
                  <c:v>0.16500000000000001</c:v>
                </c:pt>
                <c:pt idx="658">
                  <c:v>0.16500000000000001</c:v>
                </c:pt>
                <c:pt idx="659">
                  <c:v>0.16500000000000001</c:v>
                </c:pt>
                <c:pt idx="660">
                  <c:v>0.16500000000000001</c:v>
                </c:pt>
                <c:pt idx="661">
                  <c:v>0.16400000000000001</c:v>
                </c:pt>
                <c:pt idx="662">
                  <c:v>0.16400000000000001</c:v>
                </c:pt>
                <c:pt idx="663">
                  <c:v>0.16300000000000001</c:v>
                </c:pt>
                <c:pt idx="664">
                  <c:v>0.16200000000000001</c:v>
                </c:pt>
                <c:pt idx="665">
                  <c:v>0.161</c:v>
                </c:pt>
                <c:pt idx="666">
                  <c:v>0.16</c:v>
                </c:pt>
                <c:pt idx="667">
                  <c:v>0.16</c:v>
                </c:pt>
                <c:pt idx="668">
                  <c:v>0.159</c:v>
                </c:pt>
                <c:pt idx="669">
                  <c:v>0.159</c:v>
                </c:pt>
                <c:pt idx="670">
                  <c:v>0.158</c:v>
                </c:pt>
                <c:pt idx="671">
                  <c:v>0.158</c:v>
                </c:pt>
                <c:pt idx="672">
                  <c:v>0.157</c:v>
                </c:pt>
                <c:pt idx="673">
                  <c:v>0.157</c:v>
                </c:pt>
                <c:pt idx="674">
                  <c:v>0.156</c:v>
                </c:pt>
                <c:pt idx="675">
                  <c:v>0.156</c:v>
                </c:pt>
                <c:pt idx="676">
                  <c:v>0.156</c:v>
                </c:pt>
                <c:pt idx="677">
                  <c:v>0.155</c:v>
                </c:pt>
                <c:pt idx="678">
                  <c:v>0.156</c:v>
                </c:pt>
                <c:pt idx="679">
                  <c:v>0.156</c:v>
                </c:pt>
                <c:pt idx="680">
                  <c:v>0.156</c:v>
                </c:pt>
                <c:pt idx="681">
                  <c:v>0.156</c:v>
                </c:pt>
                <c:pt idx="682">
                  <c:v>0.155</c:v>
                </c:pt>
                <c:pt idx="683">
                  <c:v>0.155</c:v>
                </c:pt>
                <c:pt idx="684">
                  <c:v>0.154</c:v>
                </c:pt>
                <c:pt idx="685">
                  <c:v>0.153</c:v>
                </c:pt>
                <c:pt idx="686">
                  <c:v>0.152</c:v>
                </c:pt>
                <c:pt idx="687">
                  <c:v>0.151</c:v>
                </c:pt>
                <c:pt idx="688">
                  <c:v>0.14899999999999999</c:v>
                </c:pt>
                <c:pt idx="689">
                  <c:v>0.14699999999999999</c:v>
                </c:pt>
                <c:pt idx="690">
                  <c:v>0.14599999999999999</c:v>
                </c:pt>
                <c:pt idx="691">
                  <c:v>0.14399999999999999</c:v>
                </c:pt>
                <c:pt idx="692">
                  <c:v>0.14199999999999999</c:v>
                </c:pt>
                <c:pt idx="693">
                  <c:v>0.14099999999999999</c:v>
                </c:pt>
                <c:pt idx="694">
                  <c:v>0.14000000000000001</c:v>
                </c:pt>
                <c:pt idx="695">
                  <c:v>0.13900000000000001</c:v>
                </c:pt>
                <c:pt idx="696">
                  <c:v>0.13900000000000001</c:v>
                </c:pt>
                <c:pt idx="697">
                  <c:v>0.13800000000000001</c:v>
                </c:pt>
                <c:pt idx="698">
                  <c:v>0.13800000000000001</c:v>
                </c:pt>
                <c:pt idx="699">
                  <c:v>0.13800000000000001</c:v>
                </c:pt>
                <c:pt idx="700">
                  <c:v>0.13800000000000001</c:v>
                </c:pt>
                <c:pt idx="701">
                  <c:v>0.13800000000000001</c:v>
                </c:pt>
                <c:pt idx="702">
                  <c:v>0.13800000000000001</c:v>
                </c:pt>
                <c:pt idx="703">
                  <c:v>0.13700000000000001</c:v>
                </c:pt>
                <c:pt idx="704">
                  <c:v>0.13700000000000001</c:v>
                </c:pt>
                <c:pt idx="705">
                  <c:v>0.13600000000000001</c:v>
                </c:pt>
                <c:pt idx="706">
                  <c:v>0.13500000000000001</c:v>
                </c:pt>
                <c:pt idx="707">
                  <c:v>0.13500000000000001</c:v>
                </c:pt>
                <c:pt idx="708">
                  <c:v>0.13500000000000001</c:v>
                </c:pt>
                <c:pt idx="709">
                  <c:v>0.13500000000000001</c:v>
                </c:pt>
                <c:pt idx="710">
                  <c:v>0.13400000000000001</c:v>
                </c:pt>
                <c:pt idx="711">
                  <c:v>0.13400000000000001</c:v>
                </c:pt>
                <c:pt idx="712">
                  <c:v>0.13300000000000001</c:v>
                </c:pt>
                <c:pt idx="713">
                  <c:v>0.13200000000000001</c:v>
                </c:pt>
                <c:pt idx="714">
                  <c:v>0.13100000000000001</c:v>
                </c:pt>
                <c:pt idx="715">
                  <c:v>0.13</c:v>
                </c:pt>
                <c:pt idx="716">
                  <c:v>0.129</c:v>
                </c:pt>
                <c:pt idx="717">
                  <c:v>0.128</c:v>
                </c:pt>
                <c:pt idx="718">
                  <c:v>0.127</c:v>
                </c:pt>
                <c:pt idx="719">
                  <c:v>0.127</c:v>
                </c:pt>
                <c:pt idx="720">
                  <c:v>0.126</c:v>
                </c:pt>
                <c:pt idx="721">
                  <c:v>0.126</c:v>
                </c:pt>
                <c:pt idx="722">
                  <c:v>0.125</c:v>
                </c:pt>
                <c:pt idx="723">
                  <c:v>0.124</c:v>
                </c:pt>
                <c:pt idx="724">
                  <c:v>0.123</c:v>
                </c:pt>
                <c:pt idx="725">
                  <c:v>0.123</c:v>
                </c:pt>
                <c:pt idx="726">
                  <c:v>0.122</c:v>
                </c:pt>
                <c:pt idx="727">
                  <c:v>0.121</c:v>
                </c:pt>
                <c:pt idx="728">
                  <c:v>0.12</c:v>
                </c:pt>
                <c:pt idx="729">
                  <c:v>0.11899999999999999</c:v>
                </c:pt>
                <c:pt idx="730">
                  <c:v>0.11799999999999999</c:v>
                </c:pt>
                <c:pt idx="731">
                  <c:v>0.11700000000000001</c:v>
                </c:pt>
                <c:pt idx="732">
                  <c:v>0.11600000000000001</c:v>
                </c:pt>
                <c:pt idx="733">
                  <c:v>0.114</c:v>
                </c:pt>
                <c:pt idx="734">
                  <c:v>0.113</c:v>
                </c:pt>
                <c:pt idx="735">
                  <c:v>0.111</c:v>
                </c:pt>
                <c:pt idx="736">
                  <c:v>0.11</c:v>
                </c:pt>
                <c:pt idx="737">
                  <c:v>0.109</c:v>
                </c:pt>
                <c:pt idx="738">
                  <c:v>0.108</c:v>
                </c:pt>
                <c:pt idx="739">
                  <c:v>0.107</c:v>
                </c:pt>
                <c:pt idx="740">
                  <c:v>0.107</c:v>
                </c:pt>
                <c:pt idx="741">
                  <c:v>0.107</c:v>
                </c:pt>
                <c:pt idx="742">
                  <c:v>0.106</c:v>
                </c:pt>
                <c:pt idx="743">
                  <c:v>0.106</c:v>
                </c:pt>
                <c:pt idx="744">
                  <c:v>0.106</c:v>
                </c:pt>
                <c:pt idx="745">
                  <c:v>0.106</c:v>
                </c:pt>
                <c:pt idx="746">
                  <c:v>0.105</c:v>
                </c:pt>
                <c:pt idx="747">
                  <c:v>0.104</c:v>
                </c:pt>
                <c:pt idx="748">
                  <c:v>0.10299999999999999</c:v>
                </c:pt>
                <c:pt idx="749">
                  <c:v>0.10199999999999999</c:v>
                </c:pt>
                <c:pt idx="750">
                  <c:v>0.10100000000000001</c:v>
                </c:pt>
                <c:pt idx="751">
                  <c:v>0.1</c:v>
                </c:pt>
                <c:pt idx="752">
                  <c:v>9.9000000000000005E-2</c:v>
                </c:pt>
                <c:pt idx="753">
                  <c:v>9.8000000000000004E-2</c:v>
                </c:pt>
                <c:pt idx="754">
                  <c:v>9.7000000000000003E-2</c:v>
                </c:pt>
                <c:pt idx="755">
                  <c:v>9.6000000000000002E-2</c:v>
                </c:pt>
                <c:pt idx="756">
                  <c:v>9.5000000000000001E-2</c:v>
                </c:pt>
                <c:pt idx="757">
                  <c:v>9.4E-2</c:v>
                </c:pt>
                <c:pt idx="758">
                  <c:v>9.2999999999999999E-2</c:v>
                </c:pt>
                <c:pt idx="759">
                  <c:v>9.2999999999999999E-2</c:v>
                </c:pt>
                <c:pt idx="760">
                  <c:v>9.1999999999999998E-2</c:v>
                </c:pt>
                <c:pt idx="761">
                  <c:v>9.0999999999999998E-2</c:v>
                </c:pt>
                <c:pt idx="762">
                  <c:v>8.8999999999999996E-2</c:v>
                </c:pt>
                <c:pt idx="763">
                  <c:v>8.7999999999999995E-2</c:v>
                </c:pt>
                <c:pt idx="764">
                  <c:v>8.6999999999999994E-2</c:v>
                </c:pt>
                <c:pt idx="765">
                  <c:v>8.5999999999999993E-2</c:v>
                </c:pt>
                <c:pt idx="766">
                  <c:v>8.5000000000000006E-2</c:v>
                </c:pt>
                <c:pt idx="767">
                  <c:v>8.4000000000000005E-2</c:v>
                </c:pt>
                <c:pt idx="768">
                  <c:v>8.3000000000000004E-2</c:v>
                </c:pt>
                <c:pt idx="769">
                  <c:v>8.2000000000000003E-2</c:v>
                </c:pt>
                <c:pt idx="770">
                  <c:v>8.1000000000000003E-2</c:v>
                </c:pt>
                <c:pt idx="771">
                  <c:v>0.08</c:v>
                </c:pt>
                <c:pt idx="772">
                  <c:v>0.08</c:v>
                </c:pt>
                <c:pt idx="773">
                  <c:v>7.9000000000000001E-2</c:v>
                </c:pt>
                <c:pt idx="774">
                  <c:v>7.8E-2</c:v>
                </c:pt>
                <c:pt idx="775">
                  <c:v>7.8E-2</c:v>
                </c:pt>
                <c:pt idx="776">
                  <c:v>7.6999999999999999E-2</c:v>
                </c:pt>
                <c:pt idx="777">
                  <c:v>7.5999999999999998E-2</c:v>
                </c:pt>
                <c:pt idx="778">
                  <c:v>7.5999999999999998E-2</c:v>
                </c:pt>
                <c:pt idx="779">
                  <c:v>7.4999999999999997E-2</c:v>
                </c:pt>
                <c:pt idx="780">
                  <c:v>7.4999999999999997E-2</c:v>
                </c:pt>
                <c:pt idx="781">
                  <c:v>7.3999999999999996E-2</c:v>
                </c:pt>
                <c:pt idx="782">
                  <c:v>7.2999999999999995E-2</c:v>
                </c:pt>
                <c:pt idx="783">
                  <c:v>7.1999999999999995E-2</c:v>
                </c:pt>
                <c:pt idx="784">
                  <c:v>7.0999999999999994E-2</c:v>
                </c:pt>
                <c:pt idx="785">
                  <c:v>7.0000000000000007E-2</c:v>
                </c:pt>
                <c:pt idx="786">
                  <c:v>6.9000000000000006E-2</c:v>
                </c:pt>
                <c:pt idx="787">
                  <c:v>6.8000000000000005E-2</c:v>
                </c:pt>
                <c:pt idx="788">
                  <c:v>6.7000000000000004E-2</c:v>
                </c:pt>
                <c:pt idx="789">
                  <c:v>6.7000000000000004E-2</c:v>
                </c:pt>
                <c:pt idx="790">
                  <c:v>6.6000000000000003E-2</c:v>
                </c:pt>
                <c:pt idx="791">
                  <c:v>6.5000000000000002E-2</c:v>
                </c:pt>
                <c:pt idx="792">
                  <c:v>6.4000000000000001E-2</c:v>
                </c:pt>
                <c:pt idx="793">
                  <c:v>6.3E-2</c:v>
                </c:pt>
                <c:pt idx="794">
                  <c:v>6.2E-2</c:v>
                </c:pt>
                <c:pt idx="795">
                  <c:v>6.0999999999999999E-2</c:v>
                </c:pt>
                <c:pt idx="796">
                  <c:v>6.0999999999999999E-2</c:v>
                </c:pt>
                <c:pt idx="797">
                  <c:v>0.06</c:v>
                </c:pt>
                <c:pt idx="798">
                  <c:v>5.8999999999999997E-2</c:v>
                </c:pt>
                <c:pt idx="799">
                  <c:v>5.8000000000000003E-2</c:v>
                </c:pt>
                <c:pt idx="800">
                  <c:v>5.7000000000000002E-2</c:v>
                </c:pt>
                <c:pt idx="801">
                  <c:v>5.6000000000000001E-2</c:v>
                </c:pt>
                <c:pt idx="802">
                  <c:v>5.5E-2</c:v>
                </c:pt>
                <c:pt idx="803">
                  <c:v>5.3999999999999999E-2</c:v>
                </c:pt>
                <c:pt idx="804">
                  <c:v>5.2999999999999999E-2</c:v>
                </c:pt>
                <c:pt idx="805">
                  <c:v>5.1999999999999998E-2</c:v>
                </c:pt>
                <c:pt idx="806">
                  <c:v>5.0999999999999997E-2</c:v>
                </c:pt>
                <c:pt idx="807">
                  <c:v>5.0999999999999997E-2</c:v>
                </c:pt>
                <c:pt idx="808">
                  <c:v>0.05</c:v>
                </c:pt>
                <c:pt idx="809">
                  <c:v>4.9000000000000002E-2</c:v>
                </c:pt>
                <c:pt idx="810">
                  <c:v>4.9000000000000002E-2</c:v>
                </c:pt>
                <c:pt idx="811">
                  <c:v>4.8000000000000001E-2</c:v>
                </c:pt>
                <c:pt idx="812">
                  <c:v>4.7E-2</c:v>
                </c:pt>
                <c:pt idx="813">
                  <c:v>4.5999999999999999E-2</c:v>
                </c:pt>
                <c:pt idx="814">
                  <c:v>4.5999999999999999E-2</c:v>
                </c:pt>
                <c:pt idx="815">
                  <c:v>4.4999999999999998E-2</c:v>
                </c:pt>
                <c:pt idx="816">
                  <c:v>4.3999999999999997E-2</c:v>
                </c:pt>
                <c:pt idx="817">
                  <c:v>4.3999999999999997E-2</c:v>
                </c:pt>
                <c:pt idx="818">
                  <c:v>4.2999999999999997E-2</c:v>
                </c:pt>
                <c:pt idx="819">
                  <c:v>4.2000000000000003E-2</c:v>
                </c:pt>
                <c:pt idx="820">
                  <c:v>4.1000000000000002E-2</c:v>
                </c:pt>
                <c:pt idx="821">
                  <c:v>0.04</c:v>
                </c:pt>
                <c:pt idx="822">
                  <c:v>3.9E-2</c:v>
                </c:pt>
                <c:pt idx="823">
                  <c:v>3.7999999999999999E-2</c:v>
                </c:pt>
                <c:pt idx="824">
                  <c:v>3.6999999999999998E-2</c:v>
                </c:pt>
                <c:pt idx="825">
                  <c:v>3.5999999999999997E-2</c:v>
                </c:pt>
                <c:pt idx="826">
                  <c:v>3.5000000000000003E-2</c:v>
                </c:pt>
                <c:pt idx="827">
                  <c:v>3.4000000000000002E-2</c:v>
                </c:pt>
                <c:pt idx="828">
                  <c:v>3.3000000000000002E-2</c:v>
                </c:pt>
                <c:pt idx="829">
                  <c:v>3.2000000000000001E-2</c:v>
                </c:pt>
                <c:pt idx="830">
                  <c:v>3.1E-2</c:v>
                </c:pt>
                <c:pt idx="831">
                  <c:v>0.03</c:v>
                </c:pt>
                <c:pt idx="832">
                  <c:v>2.9000000000000001E-2</c:v>
                </c:pt>
                <c:pt idx="833">
                  <c:v>2.8000000000000001E-2</c:v>
                </c:pt>
                <c:pt idx="834">
                  <c:v>2.7E-2</c:v>
                </c:pt>
                <c:pt idx="835">
                  <c:v>2.5999999999999999E-2</c:v>
                </c:pt>
                <c:pt idx="836">
                  <c:v>2.5000000000000001E-2</c:v>
                </c:pt>
                <c:pt idx="837">
                  <c:v>2.4E-2</c:v>
                </c:pt>
                <c:pt idx="838">
                  <c:v>2.3E-2</c:v>
                </c:pt>
                <c:pt idx="839">
                  <c:v>2.1999999999999999E-2</c:v>
                </c:pt>
                <c:pt idx="840">
                  <c:v>2.1000000000000001E-2</c:v>
                </c:pt>
                <c:pt idx="841">
                  <c:v>0.02</c:v>
                </c:pt>
                <c:pt idx="842">
                  <c:v>1.9E-2</c:v>
                </c:pt>
                <c:pt idx="843">
                  <c:v>1.9E-2</c:v>
                </c:pt>
                <c:pt idx="844">
                  <c:v>1.7999999999999999E-2</c:v>
                </c:pt>
                <c:pt idx="845">
                  <c:v>1.7000000000000001E-2</c:v>
                </c:pt>
                <c:pt idx="846">
                  <c:v>1.7000000000000001E-2</c:v>
                </c:pt>
                <c:pt idx="847">
                  <c:v>1.6E-2</c:v>
                </c:pt>
                <c:pt idx="848">
                  <c:v>1.4999999999999999E-2</c:v>
                </c:pt>
                <c:pt idx="849">
                  <c:v>1.4999999999999999E-2</c:v>
                </c:pt>
                <c:pt idx="850">
                  <c:v>1.4E-2</c:v>
                </c:pt>
                <c:pt idx="851">
                  <c:v>1.4E-2</c:v>
                </c:pt>
                <c:pt idx="852">
                  <c:v>1.4E-2</c:v>
                </c:pt>
                <c:pt idx="853">
                  <c:v>1.2999999999999999E-2</c:v>
                </c:pt>
                <c:pt idx="854">
                  <c:v>1.2999999999999999E-2</c:v>
                </c:pt>
                <c:pt idx="855">
                  <c:v>1.2999999999999999E-2</c:v>
                </c:pt>
                <c:pt idx="856">
                  <c:v>1.2999999999999999E-2</c:v>
                </c:pt>
                <c:pt idx="857">
                  <c:v>1.2E-2</c:v>
                </c:pt>
                <c:pt idx="858">
                  <c:v>1.2E-2</c:v>
                </c:pt>
                <c:pt idx="859">
                  <c:v>1.2E-2</c:v>
                </c:pt>
                <c:pt idx="860">
                  <c:v>1.2E-2</c:v>
                </c:pt>
                <c:pt idx="861">
                  <c:v>1.2E-2</c:v>
                </c:pt>
                <c:pt idx="862">
                  <c:v>1.0999999999999999E-2</c:v>
                </c:pt>
                <c:pt idx="863">
                  <c:v>1.0999999999999999E-2</c:v>
                </c:pt>
                <c:pt idx="864">
                  <c:v>1.0999999999999999E-2</c:v>
                </c:pt>
                <c:pt idx="865">
                  <c:v>1.0999999999999999E-2</c:v>
                </c:pt>
                <c:pt idx="866">
                  <c:v>1.0999999999999999E-2</c:v>
                </c:pt>
                <c:pt idx="867">
                  <c:v>1.0999999999999999E-2</c:v>
                </c:pt>
                <c:pt idx="868">
                  <c:v>1.0999999999999999E-2</c:v>
                </c:pt>
                <c:pt idx="869">
                  <c:v>1.0999999999999999E-2</c:v>
                </c:pt>
                <c:pt idx="870">
                  <c:v>1.0999999999999999E-2</c:v>
                </c:pt>
                <c:pt idx="871">
                  <c:v>1.0999999999999999E-2</c:v>
                </c:pt>
                <c:pt idx="872">
                  <c:v>1.0999999999999999E-2</c:v>
                </c:pt>
                <c:pt idx="873">
                  <c:v>1.0999999999999999E-2</c:v>
                </c:pt>
                <c:pt idx="874">
                  <c:v>1.0999999999999999E-2</c:v>
                </c:pt>
                <c:pt idx="875">
                  <c:v>1.0999999999999999E-2</c:v>
                </c:pt>
                <c:pt idx="876">
                  <c:v>1.0999999999999999E-2</c:v>
                </c:pt>
                <c:pt idx="877">
                  <c:v>0.01</c:v>
                </c:pt>
                <c:pt idx="878">
                  <c:v>0.01</c:v>
                </c:pt>
                <c:pt idx="879">
                  <c:v>0.01</c:v>
                </c:pt>
                <c:pt idx="880">
                  <c:v>0.01</c:v>
                </c:pt>
                <c:pt idx="881">
                  <c:v>0.01</c:v>
                </c:pt>
                <c:pt idx="882">
                  <c:v>0.01</c:v>
                </c:pt>
                <c:pt idx="883">
                  <c:v>0.01</c:v>
                </c:pt>
                <c:pt idx="884">
                  <c:v>0.01</c:v>
                </c:pt>
                <c:pt idx="885">
                  <c:v>0.01</c:v>
                </c:pt>
                <c:pt idx="886">
                  <c:v>0.01</c:v>
                </c:pt>
                <c:pt idx="887">
                  <c:v>0.01</c:v>
                </c:pt>
                <c:pt idx="888">
                  <c:v>0.01</c:v>
                </c:pt>
                <c:pt idx="889">
                  <c:v>0.01</c:v>
                </c:pt>
                <c:pt idx="890">
                  <c:v>0.01</c:v>
                </c:pt>
                <c:pt idx="891">
                  <c:v>0.01</c:v>
                </c:pt>
                <c:pt idx="892">
                  <c:v>0.01</c:v>
                </c:pt>
                <c:pt idx="893">
                  <c:v>0.01</c:v>
                </c:pt>
                <c:pt idx="894">
                  <c:v>0.01</c:v>
                </c:pt>
                <c:pt idx="895">
                  <c:v>0.01</c:v>
                </c:pt>
                <c:pt idx="896">
                  <c:v>0.01</c:v>
                </c:pt>
                <c:pt idx="897">
                  <c:v>0.01</c:v>
                </c:pt>
                <c:pt idx="898">
                  <c:v>0.01</c:v>
                </c:pt>
                <c:pt idx="899">
                  <c:v>0.01</c:v>
                </c:pt>
                <c:pt idx="900">
                  <c:v>0.01</c:v>
                </c:pt>
                <c:pt idx="901">
                  <c:v>0.01</c:v>
                </c:pt>
                <c:pt idx="902">
                  <c:v>0.01</c:v>
                </c:pt>
                <c:pt idx="903">
                  <c:v>0.01</c:v>
                </c:pt>
                <c:pt idx="904">
                  <c:v>0.01</c:v>
                </c:pt>
                <c:pt idx="905">
                  <c:v>0.01</c:v>
                </c:pt>
                <c:pt idx="906">
                  <c:v>0.01</c:v>
                </c:pt>
                <c:pt idx="907">
                  <c:v>0.01</c:v>
                </c:pt>
                <c:pt idx="908">
                  <c:v>0.01</c:v>
                </c:pt>
                <c:pt idx="909">
                  <c:v>0.01</c:v>
                </c:pt>
                <c:pt idx="910">
                  <c:v>0.01</c:v>
                </c:pt>
                <c:pt idx="911">
                  <c:v>0.01</c:v>
                </c:pt>
                <c:pt idx="912">
                  <c:v>0.01</c:v>
                </c:pt>
                <c:pt idx="913">
                  <c:v>0.01</c:v>
                </c:pt>
                <c:pt idx="914">
                  <c:v>0.01</c:v>
                </c:pt>
                <c:pt idx="915">
                  <c:v>8.9999999999999993E-3</c:v>
                </c:pt>
                <c:pt idx="916">
                  <c:v>8.9999999999999993E-3</c:v>
                </c:pt>
                <c:pt idx="917">
                  <c:v>8.9999999999999993E-3</c:v>
                </c:pt>
                <c:pt idx="918">
                  <c:v>8.9999999999999993E-3</c:v>
                </c:pt>
                <c:pt idx="919">
                  <c:v>8.9999999999999993E-3</c:v>
                </c:pt>
                <c:pt idx="920">
                  <c:v>8.9999999999999993E-3</c:v>
                </c:pt>
                <c:pt idx="921">
                  <c:v>8.9999999999999993E-3</c:v>
                </c:pt>
                <c:pt idx="922">
                  <c:v>8.9999999999999993E-3</c:v>
                </c:pt>
                <c:pt idx="923">
                  <c:v>8.9999999999999993E-3</c:v>
                </c:pt>
                <c:pt idx="924">
                  <c:v>8.9999999999999993E-3</c:v>
                </c:pt>
                <c:pt idx="925">
                  <c:v>8.9999999999999993E-3</c:v>
                </c:pt>
                <c:pt idx="926">
                  <c:v>8.9999999999999993E-3</c:v>
                </c:pt>
                <c:pt idx="927">
                  <c:v>8.9999999999999993E-3</c:v>
                </c:pt>
                <c:pt idx="928">
                  <c:v>8.9999999999999993E-3</c:v>
                </c:pt>
                <c:pt idx="929">
                  <c:v>8.9999999999999993E-3</c:v>
                </c:pt>
                <c:pt idx="930">
                  <c:v>8.9999999999999993E-3</c:v>
                </c:pt>
                <c:pt idx="931">
                  <c:v>8.9999999999999993E-3</c:v>
                </c:pt>
                <c:pt idx="932">
                  <c:v>8.9999999999999993E-3</c:v>
                </c:pt>
                <c:pt idx="933">
                  <c:v>8.9999999999999993E-3</c:v>
                </c:pt>
                <c:pt idx="934">
                  <c:v>8.9999999999999993E-3</c:v>
                </c:pt>
                <c:pt idx="935">
                  <c:v>8.9999999999999993E-3</c:v>
                </c:pt>
                <c:pt idx="936">
                  <c:v>8.9999999999999993E-3</c:v>
                </c:pt>
                <c:pt idx="937">
                  <c:v>8.9999999999999993E-3</c:v>
                </c:pt>
                <c:pt idx="938">
                  <c:v>8.9999999999999993E-3</c:v>
                </c:pt>
                <c:pt idx="939">
                  <c:v>8.9999999999999993E-3</c:v>
                </c:pt>
                <c:pt idx="940">
                  <c:v>8.9999999999999993E-3</c:v>
                </c:pt>
                <c:pt idx="941">
                  <c:v>8.9999999999999993E-3</c:v>
                </c:pt>
                <c:pt idx="942">
                  <c:v>8.9999999999999993E-3</c:v>
                </c:pt>
                <c:pt idx="943">
                  <c:v>8.9999999999999993E-3</c:v>
                </c:pt>
                <c:pt idx="944">
                  <c:v>8.9999999999999993E-3</c:v>
                </c:pt>
                <c:pt idx="945">
                  <c:v>8.9999999999999993E-3</c:v>
                </c:pt>
                <c:pt idx="946">
                  <c:v>0.01</c:v>
                </c:pt>
                <c:pt idx="947">
                  <c:v>0.01</c:v>
                </c:pt>
                <c:pt idx="948">
                  <c:v>0.01</c:v>
                </c:pt>
                <c:pt idx="949">
                  <c:v>0.01</c:v>
                </c:pt>
                <c:pt idx="950">
                  <c:v>0.01</c:v>
                </c:pt>
                <c:pt idx="951">
                  <c:v>0.01</c:v>
                </c:pt>
                <c:pt idx="952">
                  <c:v>0.01</c:v>
                </c:pt>
                <c:pt idx="953">
                  <c:v>0.01</c:v>
                </c:pt>
                <c:pt idx="954">
                  <c:v>0.01</c:v>
                </c:pt>
                <c:pt idx="955">
                  <c:v>0.01</c:v>
                </c:pt>
                <c:pt idx="956">
                  <c:v>0.01</c:v>
                </c:pt>
                <c:pt idx="957">
                  <c:v>0.01</c:v>
                </c:pt>
                <c:pt idx="958">
                  <c:v>0.01</c:v>
                </c:pt>
                <c:pt idx="959">
                  <c:v>8.9999999999999993E-3</c:v>
                </c:pt>
                <c:pt idx="960">
                  <c:v>8.9999999999999993E-3</c:v>
                </c:pt>
                <c:pt idx="961">
                  <c:v>8.9999999999999993E-3</c:v>
                </c:pt>
                <c:pt idx="962">
                  <c:v>8.9999999999999993E-3</c:v>
                </c:pt>
                <c:pt idx="963">
                  <c:v>8.9999999999999993E-3</c:v>
                </c:pt>
                <c:pt idx="964">
                  <c:v>8.9999999999999993E-3</c:v>
                </c:pt>
                <c:pt idx="965">
                  <c:v>8.9999999999999993E-3</c:v>
                </c:pt>
                <c:pt idx="966">
                  <c:v>8.9999999999999993E-3</c:v>
                </c:pt>
                <c:pt idx="967">
                  <c:v>8.9999999999999993E-3</c:v>
                </c:pt>
                <c:pt idx="968">
                  <c:v>8.0000000000000002E-3</c:v>
                </c:pt>
                <c:pt idx="969">
                  <c:v>8.0000000000000002E-3</c:v>
                </c:pt>
                <c:pt idx="970">
                  <c:v>8.0000000000000002E-3</c:v>
                </c:pt>
                <c:pt idx="971">
                  <c:v>8.0000000000000002E-3</c:v>
                </c:pt>
                <c:pt idx="972">
                  <c:v>8.0000000000000002E-3</c:v>
                </c:pt>
                <c:pt idx="973">
                  <c:v>8.0000000000000002E-3</c:v>
                </c:pt>
                <c:pt idx="974">
                  <c:v>8.0000000000000002E-3</c:v>
                </c:pt>
                <c:pt idx="975">
                  <c:v>8.0000000000000002E-3</c:v>
                </c:pt>
                <c:pt idx="976">
                  <c:v>8.0000000000000002E-3</c:v>
                </c:pt>
                <c:pt idx="977">
                  <c:v>8.0000000000000002E-3</c:v>
                </c:pt>
                <c:pt idx="978">
                  <c:v>8.0000000000000002E-3</c:v>
                </c:pt>
                <c:pt idx="979">
                  <c:v>8.0000000000000002E-3</c:v>
                </c:pt>
                <c:pt idx="980">
                  <c:v>8.0000000000000002E-3</c:v>
                </c:pt>
                <c:pt idx="981">
                  <c:v>8.0000000000000002E-3</c:v>
                </c:pt>
                <c:pt idx="982">
                  <c:v>8.0000000000000002E-3</c:v>
                </c:pt>
                <c:pt idx="983">
                  <c:v>8.0000000000000002E-3</c:v>
                </c:pt>
                <c:pt idx="984">
                  <c:v>8.0000000000000002E-3</c:v>
                </c:pt>
                <c:pt idx="985">
                  <c:v>8.0000000000000002E-3</c:v>
                </c:pt>
                <c:pt idx="986">
                  <c:v>8.0000000000000002E-3</c:v>
                </c:pt>
                <c:pt idx="987">
                  <c:v>8.0000000000000002E-3</c:v>
                </c:pt>
                <c:pt idx="988">
                  <c:v>8.0000000000000002E-3</c:v>
                </c:pt>
                <c:pt idx="989">
                  <c:v>8.0000000000000002E-3</c:v>
                </c:pt>
                <c:pt idx="990">
                  <c:v>8.0000000000000002E-3</c:v>
                </c:pt>
                <c:pt idx="991">
                  <c:v>8.0000000000000002E-3</c:v>
                </c:pt>
                <c:pt idx="992">
                  <c:v>8.0000000000000002E-3</c:v>
                </c:pt>
                <c:pt idx="993">
                  <c:v>8.0000000000000002E-3</c:v>
                </c:pt>
                <c:pt idx="994">
                  <c:v>8.0000000000000002E-3</c:v>
                </c:pt>
                <c:pt idx="995">
                  <c:v>8.0000000000000002E-3</c:v>
                </c:pt>
                <c:pt idx="996">
                  <c:v>8.0000000000000002E-3</c:v>
                </c:pt>
                <c:pt idx="997">
                  <c:v>8.0000000000000002E-3</c:v>
                </c:pt>
                <c:pt idx="998">
                  <c:v>8.0000000000000002E-3</c:v>
                </c:pt>
                <c:pt idx="999">
                  <c:v>8.0000000000000002E-3</c:v>
                </c:pt>
                <c:pt idx="1000">
                  <c:v>8.0000000000000002E-3</c:v>
                </c:pt>
                <c:pt idx="1001">
                  <c:v>8.0000000000000002E-3</c:v>
                </c:pt>
                <c:pt idx="1002">
                  <c:v>8.0000000000000002E-3</c:v>
                </c:pt>
                <c:pt idx="1003">
                  <c:v>8.0000000000000002E-3</c:v>
                </c:pt>
                <c:pt idx="1004">
                  <c:v>8.0000000000000002E-3</c:v>
                </c:pt>
                <c:pt idx="1005">
                  <c:v>8.0000000000000002E-3</c:v>
                </c:pt>
                <c:pt idx="1006">
                  <c:v>8.0000000000000002E-3</c:v>
                </c:pt>
                <c:pt idx="1007">
                  <c:v>8.0000000000000002E-3</c:v>
                </c:pt>
                <c:pt idx="1008">
                  <c:v>8.0000000000000002E-3</c:v>
                </c:pt>
                <c:pt idx="1009">
                  <c:v>8.0000000000000002E-3</c:v>
                </c:pt>
                <c:pt idx="1010">
                  <c:v>8.0000000000000002E-3</c:v>
                </c:pt>
                <c:pt idx="1011">
                  <c:v>8.0000000000000002E-3</c:v>
                </c:pt>
                <c:pt idx="1012">
                  <c:v>8.0000000000000002E-3</c:v>
                </c:pt>
                <c:pt idx="1013">
                  <c:v>8.0000000000000002E-3</c:v>
                </c:pt>
                <c:pt idx="1014">
                  <c:v>8.0000000000000002E-3</c:v>
                </c:pt>
                <c:pt idx="1015">
                  <c:v>8.0000000000000002E-3</c:v>
                </c:pt>
                <c:pt idx="1016">
                  <c:v>8.0000000000000002E-3</c:v>
                </c:pt>
                <c:pt idx="1017">
                  <c:v>8.0000000000000002E-3</c:v>
                </c:pt>
                <c:pt idx="1018">
                  <c:v>8.0000000000000002E-3</c:v>
                </c:pt>
                <c:pt idx="1019">
                  <c:v>8.0000000000000002E-3</c:v>
                </c:pt>
                <c:pt idx="1020">
                  <c:v>8.0000000000000002E-3</c:v>
                </c:pt>
                <c:pt idx="1021">
                  <c:v>8.0000000000000002E-3</c:v>
                </c:pt>
                <c:pt idx="1022">
                  <c:v>8.0000000000000002E-3</c:v>
                </c:pt>
                <c:pt idx="1023">
                  <c:v>8.0000000000000002E-3</c:v>
                </c:pt>
                <c:pt idx="1024">
                  <c:v>8.0000000000000002E-3</c:v>
                </c:pt>
              </c:numCache>
            </c:numRef>
          </c:val>
          <c:smooth val="0"/>
        </c:ser>
        <c:ser>
          <c:idx val="1"/>
          <c:order val="1"/>
          <c:tx>
            <c:strRef>
              <c:f>'Amp spectrum'!$C$1</c:f>
              <c:strCache>
                <c:ptCount val="1"/>
                <c:pt idx="0">
                  <c:v>KSD 8</c:v>
                </c:pt>
              </c:strCache>
            </c:strRef>
          </c:tx>
          <c:marker>
            <c:symbol val="none"/>
          </c:marker>
          <c:cat>
            <c:numRef>
              <c:f>'Amp spectrum'!$A$2:$A$1026</c:f>
              <c:numCache>
                <c:formatCode>General</c:formatCode>
                <c:ptCount val="1025"/>
                <c:pt idx="0">
                  <c:v>0</c:v>
                </c:pt>
                <c:pt idx="1">
                  <c:v>0.1</c:v>
                </c:pt>
                <c:pt idx="2">
                  <c:v>0.2</c:v>
                </c:pt>
                <c:pt idx="3">
                  <c:v>0.2</c:v>
                </c:pt>
                <c:pt idx="4">
                  <c:v>0.3</c:v>
                </c:pt>
                <c:pt idx="5">
                  <c:v>0.4</c:v>
                </c:pt>
                <c:pt idx="6">
                  <c:v>0.5</c:v>
                </c:pt>
                <c:pt idx="7">
                  <c:v>0.6</c:v>
                </c:pt>
                <c:pt idx="8">
                  <c:v>0.7</c:v>
                </c:pt>
                <c:pt idx="9">
                  <c:v>0.7</c:v>
                </c:pt>
                <c:pt idx="10">
                  <c:v>0.8</c:v>
                </c:pt>
                <c:pt idx="11">
                  <c:v>0.9</c:v>
                </c:pt>
                <c:pt idx="12">
                  <c:v>1</c:v>
                </c:pt>
                <c:pt idx="13">
                  <c:v>1.1000000000000001</c:v>
                </c:pt>
                <c:pt idx="14">
                  <c:v>1.1000000000000001</c:v>
                </c:pt>
                <c:pt idx="15">
                  <c:v>1.2</c:v>
                </c:pt>
                <c:pt idx="16">
                  <c:v>1.3</c:v>
                </c:pt>
                <c:pt idx="17">
                  <c:v>1.4</c:v>
                </c:pt>
                <c:pt idx="18">
                  <c:v>1.5</c:v>
                </c:pt>
                <c:pt idx="19">
                  <c:v>1.5</c:v>
                </c:pt>
                <c:pt idx="20">
                  <c:v>1.6</c:v>
                </c:pt>
                <c:pt idx="21">
                  <c:v>1.7</c:v>
                </c:pt>
                <c:pt idx="22">
                  <c:v>1.8</c:v>
                </c:pt>
                <c:pt idx="23">
                  <c:v>1.9</c:v>
                </c:pt>
                <c:pt idx="24">
                  <c:v>2</c:v>
                </c:pt>
                <c:pt idx="25">
                  <c:v>2</c:v>
                </c:pt>
                <c:pt idx="26">
                  <c:v>2.1</c:v>
                </c:pt>
                <c:pt idx="27">
                  <c:v>2.2000000000000002</c:v>
                </c:pt>
                <c:pt idx="28">
                  <c:v>2.2999999999999998</c:v>
                </c:pt>
                <c:pt idx="29">
                  <c:v>2.4</c:v>
                </c:pt>
                <c:pt idx="30">
                  <c:v>2.4</c:v>
                </c:pt>
                <c:pt idx="31">
                  <c:v>2.5</c:v>
                </c:pt>
                <c:pt idx="32">
                  <c:v>2.6</c:v>
                </c:pt>
                <c:pt idx="33">
                  <c:v>2.7</c:v>
                </c:pt>
                <c:pt idx="34">
                  <c:v>2.8</c:v>
                </c:pt>
                <c:pt idx="35">
                  <c:v>2.8</c:v>
                </c:pt>
                <c:pt idx="36">
                  <c:v>2.9</c:v>
                </c:pt>
                <c:pt idx="37">
                  <c:v>3</c:v>
                </c:pt>
                <c:pt idx="38">
                  <c:v>3.1</c:v>
                </c:pt>
                <c:pt idx="39">
                  <c:v>3.2</c:v>
                </c:pt>
                <c:pt idx="40">
                  <c:v>3.3</c:v>
                </c:pt>
                <c:pt idx="41">
                  <c:v>3.3</c:v>
                </c:pt>
                <c:pt idx="42">
                  <c:v>3.4</c:v>
                </c:pt>
                <c:pt idx="43">
                  <c:v>3.5</c:v>
                </c:pt>
                <c:pt idx="44">
                  <c:v>3.6</c:v>
                </c:pt>
                <c:pt idx="45">
                  <c:v>3.7</c:v>
                </c:pt>
                <c:pt idx="46">
                  <c:v>3.7</c:v>
                </c:pt>
                <c:pt idx="47">
                  <c:v>3.8</c:v>
                </c:pt>
                <c:pt idx="48">
                  <c:v>3.9</c:v>
                </c:pt>
                <c:pt idx="49">
                  <c:v>4</c:v>
                </c:pt>
                <c:pt idx="50">
                  <c:v>4.0999999999999996</c:v>
                </c:pt>
                <c:pt idx="51">
                  <c:v>4.2</c:v>
                </c:pt>
                <c:pt idx="52">
                  <c:v>4.2</c:v>
                </c:pt>
                <c:pt idx="53">
                  <c:v>4.3</c:v>
                </c:pt>
                <c:pt idx="54">
                  <c:v>4.4000000000000004</c:v>
                </c:pt>
                <c:pt idx="55">
                  <c:v>4.5</c:v>
                </c:pt>
                <c:pt idx="56">
                  <c:v>4.5999999999999996</c:v>
                </c:pt>
                <c:pt idx="57">
                  <c:v>4.5999999999999996</c:v>
                </c:pt>
                <c:pt idx="58">
                  <c:v>4.7</c:v>
                </c:pt>
                <c:pt idx="59">
                  <c:v>4.8</c:v>
                </c:pt>
                <c:pt idx="60">
                  <c:v>4.9000000000000004</c:v>
                </c:pt>
                <c:pt idx="61">
                  <c:v>5</c:v>
                </c:pt>
                <c:pt idx="62">
                  <c:v>5</c:v>
                </c:pt>
                <c:pt idx="63">
                  <c:v>5.0999999999999996</c:v>
                </c:pt>
                <c:pt idx="64">
                  <c:v>5.2</c:v>
                </c:pt>
                <c:pt idx="65">
                  <c:v>5.3</c:v>
                </c:pt>
                <c:pt idx="66">
                  <c:v>5.4</c:v>
                </c:pt>
                <c:pt idx="67">
                  <c:v>5.5</c:v>
                </c:pt>
                <c:pt idx="68">
                  <c:v>5.5</c:v>
                </c:pt>
                <c:pt idx="69">
                  <c:v>5.6</c:v>
                </c:pt>
                <c:pt idx="70">
                  <c:v>5.7</c:v>
                </c:pt>
                <c:pt idx="71">
                  <c:v>5.8</c:v>
                </c:pt>
                <c:pt idx="72">
                  <c:v>5.9</c:v>
                </c:pt>
                <c:pt idx="73">
                  <c:v>5.9</c:v>
                </c:pt>
                <c:pt idx="74">
                  <c:v>6</c:v>
                </c:pt>
                <c:pt idx="75">
                  <c:v>6.1</c:v>
                </c:pt>
                <c:pt idx="76">
                  <c:v>6.2</c:v>
                </c:pt>
                <c:pt idx="77">
                  <c:v>6.3</c:v>
                </c:pt>
                <c:pt idx="78">
                  <c:v>6.3</c:v>
                </c:pt>
                <c:pt idx="79">
                  <c:v>6.4</c:v>
                </c:pt>
                <c:pt idx="80">
                  <c:v>6.5</c:v>
                </c:pt>
                <c:pt idx="81">
                  <c:v>6.6</c:v>
                </c:pt>
                <c:pt idx="82">
                  <c:v>6.7</c:v>
                </c:pt>
                <c:pt idx="83">
                  <c:v>6.8</c:v>
                </c:pt>
                <c:pt idx="84">
                  <c:v>6.8</c:v>
                </c:pt>
                <c:pt idx="85">
                  <c:v>6.9</c:v>
                </c:pt>
                <c:pt idx="86">
                  <c:v>7</c:v>
                </c:pt>
                <c:pt idx="87">
                  <c:v>7.1</c:v>
                </c:pt>
                <c:pt idx="88">
                  <c:v>7.2</c:v>
                </c:pt>
                <c:pt idx="89">
                  <c:v>7.2</c:v>
                </c:pt>
                <c:pt idx="90">
                  <c:v>7.3</c:v>
                </c:pt>
                <c:pt idx="91">
                  <c:v>7.4</c:v>
                </c:pt>
                <c:pt idx="92">
                  <c:v>7.5</c:v>
                </c:pt>
                <c:pt idx="93">
                  <c:v>7.6</c:v>
                </c:pt>
                <c:pt idx="94">
                  <c:v>7.6</c:v>
                </c:pt>
                <c:pt idx="95">
                  <c:v>7.7</c:v>
                </c:pt>
                <c:pt idx="96">
                  <c:v>7.8</c:v>
                </c:pt>
                <c:pt idx="97">
                  <c:v>7.9</c:v>
                </c:pt>
                <c:pt idx="98">
                  <c:v>8</c:v>
                </c:pt>
                <c:pt idx="99">
                  <c:v>8.1</c:v>
                </c:pt>
                <c:pt idx="100">
                  <c:v>8.1</c:v>
                </c:pt>
                <c:pt idx="101">
                  <c:v>8.1999999999999993</c:v>
                </c:pt>
                <c:pt idx="102">
                  <c:v>8.3000000000000007</c:v>
                </c:pt>
                <c:pt idx="103">
                  <c:v>8.4</c:v>
                </c:pt>
                <c:pt idx="104">
                  <c:v>8.5</c:v>
                </c:pt>
                <c:pt idx="105">
                  <c:v>8.5</c:v>
                </c:pt>
                <c:pt idx="106">
                  <c:v>8.6</c:v>
                </c:pt>
                <c:pt idx="107">
                  <c:v>8.6999999999999993</c:v>
                </c:pt>
                <c:pt idx="108">
                  <c:v>8.8000000000000007</c:v>
                </c:pt>
                <c:pt idx="109">
                  <c:v>8.9</c:v>
                </c:pt>
                <c:pt idx="110">
                  <c:v>9</c:v>
                </c:pt>
                <c:pt idx="111">
                  <c:v>9</c:v>
                </c:pt>
                <c:pt idx="112">
                  <c:v>9.1</c:v>
                </c:pt>
                <c:pt idx="113">
                  <c:v>9.1999999999999993</c:v>
                </c:pt>
                <c:pt idx="114">
                  <c:v>9.3000000000000007</c:v>
                </c:pt>
                <c:pt idx="115">
                  <c:v>9.4</c:v>
                </c:pt>
                <c:pt idx="116">
                  <c:v>9.4</c:v>
                </c:pt>
                <c:pt idx="117">
                  <c:v>9.5</c:v>
                </c:pt>
                <c:pt idx="118">
                  <c:v>9.6</c:v>
                </c:pt>
                <c:pt idx="119">
                  <c:v>9.6999999999999993</c:v>
                </c:pt>
                <c:pt idx="120">
                  <c:v>9.8000000000000007</c:v>
                </c:pt>
                <c:pt idx="121">
                  <c:v>9.8000000000000007</c:v>
                </c:pt>
                <c:pt idx="122">
                  <c:v>9.9</c:v>
                </c:pt>
                <c:pt idx="123">
                  <c:v>10</c:v>
                </c:pt>
                <c:pt idx="124">
                  <c:v>10.1</c:v>
                </c:pt>
                <c:pt idx="125">
                  <c:v>10.199999999999999</c:v>
                </c:pt>
                <c:pt idx="126">
                  <c:v>10.3</c:v>
                </c:pt>
                <c:pt idx="127">
                  <c:v>10.3</c:v>
                </c:pt>
                <c:pt idx="128">
                  <c:v>10.4</c:v>
                </c:pt>
                <c:pt idx="129">
                  <c:v>10.5</c:v>
                </c:pt>
                <c:pt idx="130">
                  <c:v>10.6</c:v>
                </c:pt>
                <c:pt idx="131">
                  <c:v>10.7</c:v>
                </c:pt>
                <c:pt idx="132">
                  <c:v>10.7</c:v>
                </c:pt>
                <c:pt idx="133">
                  <c:v>10.8</c:v>
                </c:pt>
                <c:pt idx="134">
                  <c:v>10.9</c:v>
                </c:pt>
                <c:pt idx="135">
                  <c:v>11</c:v>
                </c:pt>
                <c:pt idx="136">
                  <c:v>11.1</c:v>
                </c:pt>
                <c:pt idx="137">
                  <c:v>11.1</c:v>
                </c:pt>
                <c:pt idx="138">
                  <c:v>11.2</c:v>
                </c:pt>
                <c:pt idx="139">
                  <c:v>11.3</c:v>
                </c:pt>
                <c:pt idx="140">
                  <c:v>11.4</c:v>
                </c:pt>
                <c:pt idx="141">
                  <c:v>11.5</c:v>
                </c:pt>
                <c:pt idx="142">
                  <c:v>11.6</c:v>
                </c:pt>
                <c:pt idx="143">
                  <c:v>11.6</c:v>
                </c:pt>
                <c:pt idx="144">
                  <c:v>11.7</c:v>
                </c:pt>
                <c:pt idx="145">
                  <c:v>11.8</c:v>
                </c:pt>
                <c:pt idx="146">
                  <c:v>11.9</c:v>
                </c:pt>
                <c:pt idx="147">
                  <c:v>12</c:v>
                </c:pt>
                <c:pt idx="148">
                  <c:v>12</c:v>
                </c:pt>
                <c:pt idx="149">
                  <c:v>12.1</c:v>
                </c:pt>
                <c:pt idx="150">
                  <c:v>12.2</c:v>
                </c:pt>
                <c:pt idx="151">
                  <c:v>12.3</c:v>
                </c:pt>
                <c:pt idx="152">
                  <c:v>12.4</c:v>
                </c:pt>
                <c:pt idx="153">
                  <c:v>12.5</c:v>
                </c:pt>
                <c:pt idx="154">
                  <c:v>12.5</c:v>
                </c:pt>
                <c:pt idx="155">
                  <c:v>12.6</c:v>
                </c:pt>
                <c:pt idx="156">
                  <c:v>12.7</c:v>
                </c:pt>
                <c:pt idx="157">
                  <c:v>12.8</c:v>
                </c:pt>
                <c:pt idx="158">
                  <c:v>12.9</c:v>
                </c:pt>
                <c:pt idx="159">
                  <c:v>12.9</c:v>
                </c:pt>
                <c:pt idx="160">
                  <c:v>13</c:v>
                </c:pt>
                <c:pt idx="161">
                  <c:v>13.1</c:v>
                </c:pt>
                <c:pt idx="162">
                  <c:v>13.2</c:v>
                </c:pt>
                <c:pt idx="163">
                  <c:v>13.3</c:v>
                </c:pt>
                <c:pt idx="164">
                  <c:v>13.3</c:v>
                </c:pt>
                <c:pt idx="165">
                  <c:v>13.4</c:v>
                </c:pt>
                <c:pt idx="166">
                  <c:v>13.5</c:v>
                </c:pt>
                <c:pt idx="167">
                  <c:v>13.6</c:v>
                </c:pt>
                <c:pt idx="168">
                  <c:v>13.7</c:v>
                </c:pt>
                <c:pt idx="169">
                  <c:v>13.8</c:v>
                </c:pt>
                <c:pt idx="170">
                  <c:v>13.8</c:v>
                </c:pt>
                <c:pt idx="171">
                  <c:v>13.9</c:v>
                </c:pt>
                <c:pt idx="172">
                  <c:v>14</c:v>
                </c:pt>
                <c:pt idx="173">
                  <c:v>14.1</c:v>
                </c:pt>
                <c:pt idx="174">
                  <c:v>14.2</c:v>
                </c:pt>
                <c:pt idx="175">
                  <c:v>14.2</c:v>
                </c:pt>
                <c:pt idx="176">
                  <c:v>14.3</c:v>
                </c:pt>
                <c:pt idx="177">
                  <c:v>14.4</c:v>
                </c:pt>
                <c:pt idx="178">
                  <c:v>14.5</c:v>
                </c:pt>
                <c:pt idx="179">
                  <c:v>14.6</c:v>
                </c:pt>
                <c:pt idx="180">
                  <c:v>14.6</c:v>
                </c:pt>
                <c:pt idx="181">
                  <c:v>14.7</c:v>
                </c:pt>
                <c:pt idx="182">
                  <c:v>14.8</c:v>
                </c:pt>
                <c:pt idx="183">
                  <c:v>14.9</c:v>
                </c:pt>
                <c:pt idx="184">
                  <c:v>15</c:v>
                </c:pt>
                <c:pt idx="185">
                  <c:v>15.1</c:v>
                </c:pt>
                <c:pt idx="186">
                  <c:v>15.1</c:v>
                </c:pt>
                <c:pt idx="187">
                  <c:v>15.2</c:v>
                </c:pt>
                <c:pt idx="188">
                  <c:v>15.3</c:v>
                </c:pt>
                <c:pt idx="189">
                  <c:v>15.4</c:v>
                </c:pt>
                <c:pt idx="190">
                  <c:v>15.5</c:v>
                </c:pt>
                <c:pt idx="191">
                  <c:v>15.5</c:v>
                </c:pt>
                <c:pt idx="192">
                  <c:v>15.6</c:v>
                </c:pt>
                <c:pt idx="193">
                  <c:v>15.7</c:v>
                </c:pt>
                <c:pt idx="194">
                  <c:v>15.8</c:v>
                </c:pt>
                <c:pt idx="195">
                  <c:v>15.9</c:v>
                </c:pt>
                <c:pt idx="196">
                  <c:v>16</c:v>
                </c:pt>
                <c:pt idx="197">
                  <c:v>16</c:v>
                </c:pt>
                <c:pt idx="198">
                  <c:v>16.100000000000001</c:v>
                </c:pt>
                <c:pt idx="199">
                  <c:v>16.2</c:v>
                </c:pt>
                <c:pt idx="200">
                  <c:v>16.3</c:v>
                </c:pt>
                <c:pt idx="201">
                  <c:v>16.399999999999999</c:v>
                </c:pt>
                <c:pt idx="202">
                  <c:v>16.399999999999999</c:v>
                </c:pt>
                <c:pt idx="203">
                  <c:v>16.5</c:v>
                </c:pt>
                <c:pt idx="204">
                  <c:v>16.600000000000001</c:v>
                </c:pt>
                <c:pt idx="205">
                  <c:v>16.7</c:v>
                </c:pt>
                <c:pt idx="206">
                  <c:v>16.8</c:v>
                </c:pt>
                <c:pt idx="207">
                  <c:v>16.8</c:v>
                </c:pt>
                <c:pt idx="208">
                  <c:v>16.899999999999999</c:v>
                </c:pt>
                <c:pt idx="209">
                  <c:v>17</c:v>
                </c:pt>
                <c:pt idx="210">
                  <c:v>17.100000000000001</c:v>
                </c:pt>
                <c:pt idx="211">
                  <c:v>17.2</c:v>
                </c:pt>
                <c:pt idx="212">
                  <c:v>17.3</c:v>
                </c:pt>
                <c:pt idx="213">
                  <c:v>17.3</c:v>
                </c:pt>
                <c:pt idx="214">
                  <c:v>17.399999999999999</c:v>
                </c:pt>
                <c:pt idx="215">
                  <c:v>17.5</c:v>
                </c:pt>
                <c:pt idx="216">
                  <c:v>17.600000000000001</c:v>
                </c:pt>
                <c:pt idx="217">
                  <c:v>17.7</c:v>
                </c:pt>
                <c:pt idx="218">
                  <c:v>17.7</c:v>
                </c:pt>
                <c:pt idx="219">
                  <c:v>17.8</c:v>
                </c:pt>
                <c:pt idx="220">
                  <c:v>17.899999999999999</c:v>
                </c:pt>
                <c:pt idx="221">
                  <c:v>18</c:v>
                </c:pt>
                <c:pt idx="222">
                  <c:v>18.100000000000001</c:v>
                </c:pt>
                <c:pt idx="223">
                  <c:v>18.100000000000001</c:v>
                </c:pt>
                <c:pt idx="224">
                  <c:v>18.2</c:v>
                </c:pt>
                <c:pt idx="225">
                  <c:v>18.3</c:v>
                </c:pt>
                <c:pt idx="226">
                  <c:v>18.399999999999999</c:v>
                </c:pt>
                <c:pt idx="227">
                  <c:v>18.5</c:v>
                </c:pt>
                <c:pt idx="228">
                  <c:v>18.600000000000001</c:v>
                </c:pt>
                <c:pt idx="229">
                  <c:v>18.600000000000001</c:v>
                </c:pt>
                <c:pt idx="230">
                  <c:v>18.7</c:v>
                </c:pt>
                <c:pt idx="231">
                  <c:v>18.8</c:v>
                </c:pt>
                <c:pt idx="232">
                  <c:v>18.899999999999999</c:v>
                </c:pt>
                <c:pt idx="233">
                  <c:v>19</c:v>
                </c:pt>
                <c:pt idx="234">
                  <c:v>19</c:v>
                </c:pt>
                <c:pt idx="235">
                  <c:v>19.100000000000001</c:v>
                </c:pt>
                <c:pt idx="236">
                  <c:v>19.2</c:v>
                </c:pt>
                <c:pt idx="237">
                  <c:v>19.3</c:v>
                </c:pt>
                <c:pt idx="238">
                  <c:v>19.399999999999999</c:v>
                </c:pt>
                <c:pt idx="239">
                  <c:v>19.399999999999999</c:v>
                </c:pt>
                <c:pt idx="240">
                  <c:v>19.5</c:v>
                </c:pt>
                <c:pt idx="241">
                  <c:v>19.600000000000001</c:v>
                </c:pt>
                <c:pt idx="242">
                  <c:v>19.7</c:v>
                </c:pt>
                <c:pt idx="243">
                  <c:v>19.8</c:v>
                </c:pt>
                <c:pt idx="244">
                  <c:v>19.899999999999999</c:v>
                </c:pt>
                <c:pt idx="245">
                  <c:v>19.899999999999999</c:v>
                </c:pt>
                <c:pt idx="246">
                  <c:v>20</c:v>
                </c:pt>
                <c:pt idx="247">
                  <c:v>20.100000000000001</c:v>
                </c:pt>
                <c:pt idx="248">
                  <c:v>20.2</c:v>
                </c:pt>
                <c:pt idx="249">
                  <c:v>20.3</c:v>
                </c:pt>
                <c:pt idx="250">
                  <c:v>20.3</c:v>
                </c:pt>
                <c:pt idx="251">
                  <c:v>20.399999999999999</c:v>
                </c:pt>
                <c:pt idx="252">
                  <c:v>20.5</c:v>
                </c:pt>
                <c:pt idx="253">
                  <c:v>20.6</c:v>
                </c:pt>
                <c:pt idx="254">
                  <c:v>20.7</c:v>
                </c:pt>
                <c:pt idx="255">
                  <c:v>20.8</c:v>
                </c:pt>
                <c:pt idx="256">
                  <c:v>20.8</c:v>
                </c:pt>
                <c:pt idx="257">
                  <c:v>20.9</c:v>
                </c:pt>
                <c:pt idx="258">
                  <c:v>21</c:v>
                </c:pt>
                <c:pt idx="259">
                  <c:v>21.1</c:v>
                </c:pt>
                <c:pt idx="260">
                  <c:v>21.2</c:v>
                </c:pt>
                <c:pt idx="261">
                  <c:v>21.2</c:v>
                </c:pt>
                <c:pt idx="262">
                  <c:v>21.3</c:v>
                </c:pt>
                <c:pt idx="263">
                  <c:v>21.4</c:v>
                </c:pt>
                <c:pt idx="264">
                  <c:v>21.5</c:v>
                </c:pt>
                <c:pt idx="265">
                  <c:v>21.6</c:v>
                </c:pt>
                <c:pt idx="266">
                  <c:v>21.6</c:v>
                </c:pt>
                <c:pt idx="267">
                  <c:v>21.7</c:v>
                </c:pt>
                <c:pt idx="268">
                  <c:v>21.8</c:v>
                </c:pt>
                <c:pt idx="269">
                  <c:v>21.9</c:v>
                </c:pt>
                <c:pt idx="270">
                  <c:v>22</c:v>
                </c:pt>
                <c:pt idx="271">
                  <c:v>22.1</c:v>
                </c:pt>
                <c:pt idx="272">
                  <c:v>22.1</c:v>
                </c:pt>
                <c:pt idx="273">
                  <c:v>22.2</c:v>
                </c:pt>
                <c:pt idx="274">
                  <c:v>22.3</c:v>
                </c:pt>
                <c:pt idx="275">
                  <c:v>22.4</c:v>
                </c:pt>
                <c:pt idx="276">
                  <c:v>22.5</c:v>
                </c:pt>
                <c:pt idx="277">
                  <c:v>22.5</c:v>
                </c:pt>
                <c:pt idx="278">
                  <c:v>22.6</c:v>
                </c:pt>
                <c:pt idx="279">
                  <c:v>22.7</c:v>
                </c:pt>
                <c:pt idx="280">
                  <c:v>22.8</c:v>
                </c:pt>
                <c:pt idx="281">
                  <c:v>22.9</c:v>
                </c:pt>
                <c:pt idx="282">
                  <c:v>22.9</c:v>
                </c:pt>
                <c:pt idx="283">
                  <c:v>23</c:v>
                </c:pt>
                <c:pt idx="284">
                  <c:v>23.1</c:v>
                </c:pt>
                <c:pt idx="285">
                  <c:v>23.2</c:v>
                </c:pt>
                <c:pt idx="286">
                  <c:v>23.3</c:v>
                </c:pt>
                <c:pt idx="287">
                  <c:v>23.4</c:v>
                </c:pt>
                <c:pt idx="288">
                  <c:v>23.4</c:v>
                </c:pt>
                <c:pt idx="289">
                  <c:v>23.5</c:v>
                </c:pt>
                <c:pt idx="290">
                  <c:v>23.6</c:v>
                </c:pt>
                <c:pt idx="291">
                  <c:v>23.7</c:v>
                </c:pt>
                <c:pt idx="292">
                  <c:v>23.8</c:v>
                </c:pt>
                <c:pt idx="293">
                  <c:v>23.8</c:v>
                </c:pt>
                <c:pt idx="294">
                  <c:v>23.9</c:v>
                </c:pt>
                <c:pt idx="295">
                  <c:v>24</c:v>
                </c:pt>
                <c:pt idx="296">
                  <c:v>24.1</c:v>
                </c:pt>
                <c:pt idx="297">
                  <c:v>24.2</c:v>
                </c:pt>
                <c:pt idx="298">
                  <c:v>24.3</c:v>
                </c:pt>
                <c:pt idx="299">
                  <c:v>24.3</c:v>
                </c:pt>
                <c:pt idx="300">
                  <c:v>24.4</c:v>
                </c:pt>
                <c:pt idx="301">
                  <c:v>24.5</c:v>
                </c:pt>
                <c:pt idx="302">
                  <c:v>24.6</c:v>
                </c:pt>
                <c:pt idx="303">
                  <c:v>24.7</c:v>
                </c:pt>
                <c:pt idx="304">
                  <c:v>24.7</c:v>
                </c:pt>
                <c:pt idx="305">
                  <c:v>24.8</c:v>
                </c:pt>
                <c:pt idx="306">
                  <c:v>24.9</c:v>
                </c:pt>
                <c:pt idx="307">
                  <c:v>25</c:v>
                </c:pt>
                <c:pt idx="308">
                  <c:v>25.1</c:v>
                </c:pt>
                <c:pt idx="309">
                  <c:v>25.1</c:v>
                </c:pt>
                <c:pt idx="310">
                  <c:v>25.2</c:v>
                </c:pt>
                <c:pt idx="311">
                  <c:v>25.3</c:v>
                </c:pt>
                <c:pt idx="312">
                  <c:v>25.4</c:v>
                </c:pt>
                <c:pt idx="313">
                  <c:v>25.5</c:v>
                </c:pt>
                <c:pt idx="314">
                  <c:v>25.6</c:v>
                </c:pt>
                <c:pt idx="315">
                  <c:v>25.6</c:v>
                </c:pt>
                <c:pt idx="316">
                  <c:v>25.7</c:v>
                </c:pt>
                <c:pt idx="317">
                  <c:v>25.8</c:v>
                </c:pt>
                <c:pt idx="318">
                  <c:v>25.9</c:v>
                </c:pt>
                <c:pt idx="319">
                  <c:v>26</c:v>
                </c:pt>
                <c:pt idx="320">
                  <c:v>26</c:v>
                </c:pt>
                <c:pt idx="321">
                  <c:v>26.1</c:v>
                </c:pt>
                <c:pt idx="322">
                  <c:v>26.2</c:v>
                </c:pt>
                <c:pt idx="323">
                  <c:v>26.3</c:v>
                </c:pt>
                <c:pt idx="324">
                  <c:v>26.4</c:v>
                </c:pt>
                <c:pt idx="325">
                  <c:v>26.4</c:v>
                </c:pt>
                <c:pt idx="326">
                  <c:v>26.5</c:v>
                </c:pt>
                <c:pt idx="327">
                  <c:v>26.6</c:v>
                </c:pt>
                <c:pt idx="328">
                  <c:v>26.7</c:v>
                </c:pt>
                <c:pt idx="329">
                  <c:v>26.8</c:v>
                </c:pt>
                <c:pt idx="330">
                  <c:v>26.9</c:v>
                </c:pt>
                <c:pt idx="331">
                  <c:v>26.9</c:v>
                </c:pt>
                <c:pt idx="332">
                  <c:v>27</c:v>
                </c:pt>
                <c:pt idx="333">
                  <c:v>27.1</c:v>
                </c:pt>
                <c:pt idx="334">
                  <c:v>27.2</c:v>
                </c:pt>
                <c:pt idx="335">
                  <c:v>27.3</c:v>
                </c:pt>
                <c:pt idx="336">
                  <c:v>27.3</c:v>
                </c:pt>
                <c:pt idx="337">
                  <c:v>27.4</c:v>
                </c:pt>
                <c:pt idx="338">
                  <c:v>27.5</c:v>
                </c:pt>
                <c:pt idx="339">
                  <c:v>27.6</c:v>
                </c:pt>
                <c:pt idx="340">
                  <c:v>27.7</c:v>
                </c:pt>
                <c:pt idx="341">
                  <c:v>27.8</c:v>
                </c:pt>
                <c:pt idx="342">
                  <c:v>27.8</c:v>
                </c:pt>
                <c:pt idx="343">
                  <c:v>27.9</c:v>
                </c:pt>
                <c:pt idx="344">
                  <c:v>28</c:v>
                </c:pt>
                <c:pt idx="345">
                  <c:v>28.1</c:v>
                </c:pt>
                <c:pt idx="346">
                  <c:v>28.2</c:v>
                </c:pt>
                <c:pt idx="347">
                  <c:v>28.2</c:v>
                </c:pt>
                <c:pt idx="348">
                  <c:v>28.3</c:v>
                </c:pt>
                <c:pt idx="349">
                  <c:v>28.4</c:v>
                </c:pt>
                <c:pt idx="350">
                  <c:v>28.5</c:v>
                </c:pt>
                <c:pt idx="351">
                  <c:v>28.6</c:v>
                </c:pt>
                <c:pt idx="352">
                  <c:v>28.6</c:v>
                </c:pt>
                <c:pt idx="353">
                  <c:v>28.7</c:v>
                </c:pt>
                <c:pt idx="354">
                  <c:v>28.8</c:v>
                </c:pt>
                <c:pt idx="355">
                  <c:v>28.9</c:v>
                </c:pt>
                <c:pt idx="356">
                  <c:v>29</c:v>
                </c:pt>
                <c:pt idx="357">
                  <c:v>29.1</c:v>
                </c:pt>
                <c:pt idx="358">
                  <c:v>29.1</c:v>
                </c:pt>
                <c:pt idx="359">
                  <c:v>29.2</c:v>
                </c:pt>
                <c:pt idx="360">
                  <c:v>29.3</c:v>
                </c:pt>
                <c:pt idx="361">
                  <c:v>29.4</c:v>
                </c:pt>
                <c:pt idx="362">
                  <c:v>29.5</c:v>
                </c:pt>
                <c:pt idx="363">
                  <c:v>29.5</c:v>
                </c:pt>
                <c:pt idx="364">
                  <c:v>29.6</c:v>
                </c:pt>
                <c:pt idx="365">
                  <c:v>29.7</c:v>
                </c:pt>
                <c:pt idx="366">
                  <c:v>29.8</c:v>
                </c:pt>
                <c:pt idx="367">
                  <c:v>29.9</c:v>
                </c:pt>
                <c:pt idx="368">
                  <c:v>29.9</c:v>
                </c:pt>
                <c:pt idx="369">
                  <c:v>30</c:v>
                </c:pt>
                <c:pt idx="370">
                  <c:v>30.1</c:v>
                </c:pt>
                <c:pt idx="371">
                  <c:v>30.2</c:v>
                </c:pt>
                <c:pt idx="372">
                  <c:v>30.3</c:v>
                </c:pt>
                <c:pt idx="373">
                  <c:v>30.4</c:v>
                </c:pt>
                <c:pt idx="374">
                  <c:v>30.4</c:v>
                </c:pt>
                <c:pt idx="375">
                  <c:v>30.5</c:v>
                </c:pt>
                <c:pt idx="376">
                  <c:v>30.6</c:v>
                </c:pt>
                <c:pt idx="377">
                  <c:v>30.7</c:v>
                </c:pt>
                <c:pt idx="378">
                  <c:v>30.8</c:v>
                </c:pt>
                <c:pt idx="379">
                  <c:v>30.8</c:v>
                </c:pt>
                <c:pt idx="380">
                  <c:v>30.9</c:v>
                </c:pt>
                <c:pt idx="381">
                  <c:v>31</c:v>
                </c:pt>
                <c:pt idx="382">
                  <c:v>31.1</c:v>
                </c:pt>
                <c:pt idx="383">
                  <c:v>31.2</c:v>
                </c:pt>
                <c:pt idx="384">
                  <c:v>31.3</c:v>
                </c:pt>
                <c:pt idx="385">
                  <c:v>31.3</c:v>
                </c:pt>
                <c:pt idx="386">
                  <c:v>31.4</c:v>
                </c:pt>
                <c:pt idx="387">
                  <c:v>31.5</c:v>
                </c:pt>
                <c:pt idx="388">
                  <c:v>31.6</c:v>
                </c:pt>
                <c:pt idx="389">
                  <c:v>31.7</c:v>
                </c:pt>
                <c:pt idx="390">
                  <c:v>31.7</c:v>
                </c:pt>
                <c:pt idx="391">
                  <c:v>31.8</c:v>
                </c:pt>
                <c:pt idx="392">
                  <c:v>31.9</c:v>
                </c:pt>
                <c:pt idx="393">
                  <c:v>32</c:v>
                </c:pt>
                <c:pt idx="394">
                  <c:v>32.1</c:v>
                </c:pt>
                <c:pt idx="395">
                  <c:v>32.1</c:v>
                </c:pt>
                <c:pt idx="396">
                  <c:v>32.200000000000003</c:v>
                </c:pt>
                <c:pt idx="397">
                  <c:v>32.299999999999997</c:v>
                </c:pt>
                <c:pt idx="398">
                  <c:v>32.4</c:v>
                </c:pt>
                <c:pt idx="399">
                  <c:v>32.5</c:v>
                </c:pt>
                <c:pt idx="400">
                  <c:v>32.6</c:v>
                </c:pt>
                <c:pt idx="401">
                  <c:v>32.6</c:v>
                </c:pt>
                <c:pt idx="402">
                  <c:v>32.700000000000003</c:v>
                </c:pt>
                <c:pt idx="403">
                  <c:v>32.799999999999997</c:v>
                </c:pt>
                <c:pt idx="404">
                  <c:v>32.9</c:v>
                </c:pt>
                <c:pt idx="405">
                  <c:v>33</c:v>
                </c:pt>
                <c:pt idx="406">
                  <c:v>33</c:v>
                </c:pt>
                <c:pt idx="407">
                  <c:v>33.1</c:v>
                </c:pt>
                <c:pt idx="408">
                  <c:v>33.200000000000003</c:v>
                </c:pt>
                <c:pt idx="409">
                  <c:v>33.299999999999997</c:v>
                </c:pt>
                <c:pt idx="410">
                  <c:v>33.4</c:v>
                </c:pt>
                <c:pt idx="411">
                  <c:v>33.4</c:v>
                </c:pt>
                <c:pt idx="412">
                  <c:v>33.5</c:v>
                </c:pt>
                <c:pt idx="413">
                  <c:v>33.6</c:v>
                </c:pt>
                <c:pt idx="414">
                  <c:v>33.700000000000003</c:v>
                </c:pt>
                <c:pt idx="415">
                  <c:v>33.799999999999997</c:v>
                </c:pt>
                <c:pt idx="416">
                  <c:v>33.9</c:v>
                </c:pt>
                <c:pt idx="417">
                  <c:v>33.9</c:v>
                </c:pt>
                <c:pt idx="418">
                  <c:v>34</c:v>
                </c:pt>
                <c:pt idx="419">
                  <c:v>34.1</c:v>
                </c:pt>
                <c:pt idx="420">
                  <c:v>34.200000000000003</c:v>
                </c:pt>
                <c:pt idx="421">
                  <c:v>34.299999999999997</c:v>
                </c:pt>
                <c:pt idx="422">
                  <c:v>34.299999999999997</c:v>
                </c:pt>
                <c:pt idx="423">
                  <c:v>34.4</c:v>
                </c:pt>
                <c:pt idx="424">
                  <c:v>34.5</c:v>
                </c:pt>
                <c:pt idx="425">
                  <c:v>34.6</c:v>
                </c:pt>
                <c:pt idx="426">
                  <c:v>34.700000000000003</c:v>
                </c:pt>
                <c:pt idx="427">
                  <c:v>34.700000000000003</c:v>
                </c:pt>
                <c:pt idx="428">
                  <c:v>34.799999999999997</c:v>
                </c:pt>
                <c:pt idx="429">
                  <c:v>34.9</c:v>
                </c:pt>
                <c:pt idx="430">
                  <c:v>35</c:v>
                </c:pt>
                <c:pt idx="431">
                  <c:v>35.1</c:v>
                </c:pt>
                <c:pt idx="432">
                  <c:v>35.200000000000003</c:v>
                </c:pt>
                <c:pt idx="433">
                  <c:v>35.200000000000003</c:v>
                </c:pt>
                <c:pt idx="434">
                  <c:v>35.299999999999997</c:v>
                </c:pt>
                <c:pt idx="435">
                  <c:v>35.4</c:v>
                </c:pt>
                <c:pt idx="436">
                  <c:v>35.5</c:v>
                </c:pt>
                <c:pt idx="437">
                  <c:v>35.6</c:v>
                </c:pt>
                <c:pt idx="438">
                  <c:v>35.6</c:v>
                </c:pt>
                <c:pt idx="439">
                  <c:v>35.700000000000003</c:v>
                </c:pt>
                <c:pt idx="440">
                  <c:v>35.799999999999997</c:v>
                </c:pt>
                <c:pt idx="441">
                  <c:v>35.9</c:v>
                </c:pt>
                <c:pt idx="442">
                  <c:v>36</c:v>
                </c:pt>
                <c:pt idx="443">
                  <c:v>36.1</c:v>
                </c:pt>
                <c:pt idx="444">
                  <c:v>36.1</c:v>
                </c:pt>
                <c:pt idx="445">
                  <c:v>36.200000000000003</c:v>
                </c:pt>
                <c:pt idx="446">
                  <c:v>36.299999999999997</c:v>
                </c:pt>
                <c:pt idx="447">
                  <c:v>36.4</c:v>
                </c:pt>
                <c:pt idx="448">
                  <c:v>36.5</c:v>
                </c:pt>
                <c:pt idx="449">
                  <c:v>36.5</c:v>
                </c:pt>
                <c:pt idx="450">
                  <c:v>36.6</c:v>
                </c:pt>
                <c:pt idx="451">
                  <c:v>36.700000000000003</c:v>
                </c:pt>
                <c:pt idx="452">
                  <c:v>36.799999999999997</c:v>
                </c:pt>
                <c:pt idx="453">
                  <c:v>36.9</c:v>
                </c:pt>
                <c:pt idx="454">
                  <c:v>36.9</c:v>
                </c:pt>
                <c:pt idx="455">
                  <c:v>37</c:v>
                </c:pt>
                <c:pt idx="456">
                  <c:v>37.1</c:v>
                </c:pt>
                <c:pt idx="457">
                  <c:v>37.200000000000003</c:v>
                </c:pt>
                <c:pt idx="458">
                  <c:v>37.299999999999997</c:v>
                </c:pt>
                <c:pt idx="459">
                  <c:v>37.4</c:v>
                </c:pt>
                <c:pt idx="460">
                  <c:v>37.4</c:v>
                </c:pt>
                <c:pt idx="461">
                  <c:v>37.5</c:v>
                </c:pt>
                <c:pt idx="462">
                  <c:v>37.6</c:v>
                </c:pt>
                <c:pt idx="463">
                  <c:v>37.700000000000003</c:v>
                </c:pt>
                <c:pt idx="464">
                  <c:v>37.799999999999997</c:v>
                </c:pt>
                <c:pt idx="465">
                  <c:v>37.799999999999997</c:v>
                </c:pt>
                <c:pt idx="466">
                  <c:v>37.9</c:v>
                </c:pt>
                <c:pt idx="467">
                  <c:v>38</c:v>
                </c:pt>
                <c:pt idx="468">
                  <c:v>38.1</c:v>
                </c:pt>
                <c:pt idx="469">
                  <c:v>38.200000000000003</c:v>
                </c:pt>
                <c:pt idx="470">
                  <c:v>38.200000000000003</c:v>
                </c:pt>
                <c:pt idx="471">
                  <c:v>38.299999999999997</c:v>
                </c:pt>
                <c:pt idx="472">
                  <c:v>38.4</c:v>
                </c:pt>
                <c:pt idx="473">
                  <c:v>38.5</c:v>
                </c:pt>
                <c:pt idx="474">
                  <c:v>38.6</c:v>
                </c:pt>
                <c:pt idx="475">
                  <c:v>38.700000000000003</c:v>
                </c:pt>
                <c:pt idx="476">
                  <c:v>38.700000000000003</c:v>
                </c:pt>
                <c:pt idx="477">
                  <c:v>38.799999999999997</c:v>
                </c:pt>
                <c:pt idx="478">
                  <c:v>38.9</c:v>
                </c:pt>
                <c:pt idx="479">
                  <c:v>39</c:v>
                </c:pt>
                <c:pt idx="480">
                  <c:v>39.1</c:v>
                </c:pt>
                <c:pt idx="481">
                  <c:v>39.1</c:v>
                </c:pt>
                <c:pt idx="482">
                  <c:v>39.200000000000003</c:v>
                </c:pt>
                <c:pt idx="483">
                  <c:v>39.299999999999997</c:v>
                </c:pt>
                <c:pt idx="484">
                  <c:v>39.4</c:v>
                </c:pt>
                <c:pt idx="485">
                  <c:v>39.5</c:v>
                </c:pt>
                <c:pt idx="486">
                  <c:v>39.6</c:v>
                </c:pt>
                <c:pt idx="487">
                  <c:v>39.6</c:v>
                </c:pt>
                <c:pt idx="488">
                  <c:v>39.700000000000003</c:v>
                </c:pt>
                <c:pt idx="489">
                  <c:v>39.799999999999997</c:v>
                </c:pt>
                <c:pt idx="490">
                  <c:v>39.9</c:v>
                </c:pt>
                <c:pt idx="491">
                  <c:v>40</c:v>
                </c:pt>
                <c:pt idx="492">
                  <c:v>40</c:v>
                </c:pt>
                <c:pt idx="493">
                  <c:v>40.1</c:v>
                </c:pt>
                <c:pt idx="494">
                  <c:v>40.200000000000003</c:v>
                </c:pt>
                <c:pt idx="495">
                  <c:v>40.299999999999997</c:v>
                </c:pt>
                <c:pt idx="496">
                  <c:v>40.4</c:v>
                </c:pt>
                <c:pt idx="497">
                  <c:v>40.4</c:v>
                </c:pt>
                <c:pt idx="498">
                  <c:v>40.5</c:v>
                </c:pt>
                <c:pt idx="499">
                  <c:v>40.6</c:v>
                </c:pt>
                <c:pt idx="500">
                  <c:v>40.700000000000003</c:v>
                </c:pt>
                <c:pt idx="501">
                  <c:v>40.799999999999997</c:v>
                </c:pt>
                <c:pt idx="502">
                  <c:v>40.9</c:v>
                </c:pt>
                <c:pt idx="503">
                  <c:v>40.9</c:v>
                </c:pt>
                <c:pt idx="504">
                  <c:v>41</c:v>
                </c:pt>
                <c:pt idx="505">
                  <c:v>41.1</c:v>
                </c:pt>
                <c:pt idx="506">
                  <c:v>41.2</c:v>
                </c:pt>
                <c:pt idx="507">
                  <c:v>41.3</c:v>
                </c:pt>
                <c:pt idx="508">
                  <c:v>41.3</c:v>
                </c:pt>
                <c:pt idx="509">
                  <c:v>41.4</c:v>
                </c:pt>
                <c:pt idx="510">
                  <c:v>41.5</c:v>
                </c:pt>
                <c:pt idx="511">
                  <c:v>41.6</c:v>
                </c:pt>
                <c:pt idx="512">
                  <c:v>41.7</c:v>
                </c:pt>
                <c:pt idx="513">
                  <c:v>41.7</c:v>
                </c:pt>
                <c:pt idx="514">
                  <c:v>41.8</c:v>
                </c:pt>
                <c:pt idx="515">
                  <c:v>41.9</c:v>
                </c:pt>
                <c:pt idx="516">
                  <c:v>42</c:v>
                </c:pt>
                <c:pt idx="517">
                  <c:v>42.1</c:v>
                </c:pt>
                <c:pt idx="518">
                  <c:v>42.2</c:v>
                </c:pt>
                <c:pt idx="519">
                  <c:v>42.2</c:v>
                </c:pt>
                <c:pt idx="520">
                  <c:v>42.3</c:v>
                </c:pt>
                <c:pt idx="521">
                  <c:v>42.4</c:v>
                </c:pt>
                <c:pt idx="522">
                  <c:v>42.5</c:v>
                </c:pt>
                <c:pt idx="523">
                  <c:v>42.6</c:v>
                </c:pt>
                <c:pt idx="524">
                  <c:v>42.6</c:v>
                </c:pt>
                <c:pt idx="525">
                  <c:v>42.7</c:v>
                </c:pt>
                <c:pt idx="526">
                  <c:v>42.8</c:v>
                </c:pt>
                <c:pt idx="527">
                  <c:v>42.9</c:v>
                </c:pt>
                <c:pt idx="528">
                  <c:v>43</c:v>
                </c:pt>
                <c:pt idx="529">
                  <c:v>43.1</c:v>
                </c:pt>
                <c:pt idx="530">
                  <c:v>43.1</c:v>
                </c:pt>
                <c:pt idx="531">
                  <c:v>43.2</c:v>
                </c:pt>
                <c:pt idx="532">
                  <c:v>43.3</c:v>
                </c:pt>
                <c:pt idx="533">
                  <c:v>43.4</c:v>
                </c:pt>
                <c:pt idx="534">
                  <c:v>43.5</c:v>
                </c:pt>
                <c:pt idx="535">
                  <c:v>43.5</c:v>
                </c:pt>
                <c:pt idx="536">
                  <c:v>43.6</c:v>
                </c:pt>
                <c:pt idx="537">
                  <c:v>43.7</c:v>
                </c:pt>
                <c:pt idx="538">
                  <c:v>43.8</c:v>
                </c:pt>
                <c:pt idx="539">
                  <c:v>43.9</c:v>
                </c:pt>
                <c:pt idx="540">
                  <c:v>43.9</c:v>
                </c:pt>
                <c:pt idx="541">
                  <c:v>44</c:v>
                </c:pt>
                <c:pt idx="542">
                  <c:v>44.1</c:v>
                </c:pt>
                <c:pt idx="543">
                  <c:v>44.2</c:v>
                </c:pt>
                <c:pt idx="544">
                  <c:v>44.3</c:v>
                </c:pt>
                <c:pt idx="545">
                  <c:v>44.4</c:v>
                </c:pt>
                <c:pt idx="546">
                  <c:v>44.4</c:v>
                </c:pt>
                <c:pt idx="547">
                  <c:v>44.5</c:v>
                </c:pt>
                <c:pt idx="548">
                  <c:v>44.6</c:v>
                </c:pt>
                <c:pt idx="549">
                  <c:v>44.7</c:v>
                </c:pt>
                <c:pt idx="550">
                  <c:v>44.8</c:v>
                </c:pt>
                <c:pt idx="551">
                  <c:v>44.8</c:v>
                </c:pt>
                <c:pt idx="552">
                  <c:v>44.9</c:v>
                </c:pt>
                <c:pt idx="553">
                  <c:v>45</c:v>
                </c:pt>
                <c:pt idx="554">
                  <c:v>45.1</c:v>
                </c:pt>
                <c:pt idx="555">
                  <c:v>45.2</c:v>
                </c:pt>
                <c:pt idx="556">
                  <c:v>45.2</c:v>
                </c:pt>
                <c:pt idx="557">
                  <c:v>45.3</c:v>
                </c:pt>
                <c:pt idx="558">
                  <c:v>45.4</c:v>
                </c:pt>
                <c:pt idx="559">
                  <c:v>45.5</c:v>
                </c:pt>
                <c:pt idx="560">
                  <c:v>45.6</c:v>
                </c:pt>
                <c:pt idx="561">
                  <c:v>45.7</c:v>
                </c:pt>
                <c:pt idx="562">
                  <c:v>45.7</c:v>
                </c:pt>
                <c:pt idx="563">
                  <c:v>45.8</c:v>
                </c:pt>
                <c:pt idx="564">
                  <c:v>45.9</c:v>
                </c:pt>
                <c:pt idx="565">
                  <c:v>46</c:v>
                </c:pt>
                <c:pt idx="566">
                  <c:v>46.1</c:v>
                </c:pt>
                <c:pt idx="567">
                  <c:v>46.1</c:v>
                </c:pt>
                <c:pt idx="568">
                  <c:v>46.2</c:v>
                </c:pt>
                <c:pt idx="569">
                  <c:v>46.3</c:v>
                </c:pt>
                <c:pt idx="570">
                  <c:v>46.4</c:v>
                </c:pt>
                <c:pt idx="571">
                  <c:v>46.5</c:v>
                </c:pt>
                <c:pt idx="572">
                  <c:v>46.5</c:v>
                </c:pt>
                <c:pt idx="573">
                  <c:v>46.6</c:v>
                </c:pt>
                <c:pt idx="574">
                  <c:v>46.7</c:v>
                </c:pt>
                <c:pt idx="575">
                  <c:v>46.8</c:v>
                </c:pt>
                <c:pt idx="576">
                  <c:v>46.9</c:v>
                </c:pt>
                <c:pt idx="577">
                  <c:v>47</c:v>
                </c:pt>
                <c:pt idx="578">
                  <c:v>47</c:v>
                </c:pt>
                <c:pt idx="579">
                  <c:v>47.1</c:v>
                </c:pt>
                <c:pt idx="580">
                  <c:v>47.2</c:v>
                </c:pt>
                <c:pt idx="581">
                  <c:v>47.3</c:v>
                </c:pt>
                <c:pt idx="582">
                  <c:v>47.4</c:v>
                </c:pt>
                <c:pt idx="583">
                  <c:v>47.4</c:v>
                </c:pt>
                <c:pt idx="584">
                  <c:v>47.5</c:v>
                </c:pt>
                <c:pt idx="585">
                  <c:v>47.6</c:v>
                </c:pt>
                <c:pt idx="586">
                  <c:v>47.7</c:v>
                </c:pt>
                <c:pt idx="587">
                  <c:v>47.8</c:v>
                </c:pt>
                <c:pt idx="588">
                  <c:v>47.9</c:v>
                </c:pt>
                <c:pt idx="589">
                  <c:v>47.9</c:v>
                </c:pt>
                <c:pt idx="590">
                  <c:v>48</c:v>
                </c:pt>
                <c:pt idx="591">
                  <c:v>48.1</c:v>
                </c:pt>
                <c:pt idx="592">
                  <c:v>48.2</c:v>
                </c:pt>
                <c:pt idx="593">
                  <c:v>48.3</c:v>
                </c:pt>
                <c:pt idx="594">
                  <c:v>48.3</c:v>
                </c:pt>
                <c:pt idx="595">
                  <c:v>48.4</c:v>
                </c:pt>
                <c:pt idx="596">
                  <c:v>48.5</c:v>
                </c:pt>
                <c:pt idx="597">
                  <c:v>48.6</c:v>
                </c:pt>
                <c:pt idx="598">
                  <c:v>48.7</c:v>
                </c:pt>
                <c:pt idx="599">
                  <c:v>48.7</c:v>
                </c:pt>
                <c:pt idx="600">
                  <c:v>48.8</c:v>
                </c:pt>
                <c:pt idx="601">
                  <c:v>48.9</c:v>
                </c:pt>
                <c:pt idx="602">
                  <c:v>49</c:v>
                </c:pt>
                <c:pt idx="603">
                  <c:v>49.1</c:v>
                </c:pt>
                <c:pt idx="604">
                  <c:v>49.2</c:v>
                </c:pt>
                <c:pt idx="605">
                  <c:v>49.2</c:v>
                </c:pt>
                <c:pt idx="606">
                  <c:v>49.3</c:v>
                </c:pt>
                <c:pt idx="607">
                  <c:v>49.4</c:v>
                </c:pt>
                <c:pt idx="608">
                  <c:v>49.5</c:v>
                </c:pt>
                <c:pt idx="609">
                  <c:v>49.6</c:v>
                </c:pt>
                <c:pt idx="610">
                  <c:v>49.6</c:v>
                </c:pt>
                <c:pt idx="611">
                  <c:v>49.7</c:v>
                </c:pt>
                <c:pt idx="612">
                  <c:v>49.8</c:v>
                </c:pt>
                <c:pt idx="613">
                  <c:v>49.9</c:v>
                </c:pt>
                <c:pt idx="614">
                  <c:v>50</c:v>
                </c:pt>
                <c:pt idx="615">
                  <c:v>50</c:v>
                </c:pt>
                <c:pt idx="616">
                  <c:v>50.1</c:v>
                </c:pt>
                <c:pt idx="617">
                  <c:v>50.2</c:v>
                </c:pt>
                <c:pt idx="618">
                  <c:v>50.3</c:v>
                </c:pt>
                <c:pt idx="619">
                  <c:v>50.4</c:v>
                </c:pt>
                <c:pt idx="620">
                  <c:v>50.5</c:v>
                </c:pt>
                <c:pt idx="621">
                  <c:v>50.5</c:v>
                </c:pt>
                <c:pt idx="622">
                  <c:v>50.6</c:v>
                </c:pt>
                <c:pt idx="623">
                  <c:v>50.7</c:v>
                </c:pt>
                <c:pt idx="624">
                  <c:v>50.8</c:v>
                </c:pt>
                <c:pt idx="625">
                  <c:v>50.9</c:v>
                </c:pt>
                <c:pt idx="626">
                  <c:v>50.9</c:v>
                </c:pt>
                <c:pt idx="627">
                  <c:v>51</c:v>
                </c:pt>
                <c:pt idx="628">
                  <c:v>51.1</c:v>
                </c:pt>
                <c:pt idx="629">
                  <c:v>51.2</c:v>
                </c:pt>
                <c:pt idx="630">
                  <c:v>51.3</c:v>
                </c:pt>
                <c:pt idx="631">
                  <c:v>51.4</c:v>
                </c:pt>
                <c:pt idx="632">
                  <c:v>51.4</c:v>
                </c:pt>
                <c:pt idx="633">
                  <c:v>51.5</c:v>
                </c:pt>
                <c:pt idx="634">
                  <c:v>51.6</c:v>
                </c:pt>
                <c:pt idx="635">
                  <c:v>51.7</c:v>
                </c:pt>
                <c:pt idx="636">
                  <c:v>51.8</c:v>
                </c:pt>
                <c:pt idx="637">
                  <c:v>51.8</c:v>
                </c:pt>
                <c:pt idx="638">
                  <c:v>51.9</c:v>
                </c:pt>
                <c:pt idx="639">
                  <c:v>52</c:v>
                </c:pt>
                <c:pt idx="640">
                  <c:v>52.1</c:v>
                </c:pt>
                <c:pt idx="641">
                  <c:v>52.2</c:v>
                </c:pt>
                <c:pt idx="642">
                  <c:v>52.2</c:v>
                </c:pt>
                <c:pt idx="643">
                  <c:v>52.3</c:v>
                </c:pt>
                <c:pt idx="644">
                  <c:v>52.4</c:v>
                </c:pt>
                <c:pt idx="645">
                  <c:v>52.5</c:v>
                </c:pt>
                <c:pt idx="646">
                  <c:v>52.6</c:v>
                </c:pt>
                <c:pt idx="647">
                  <c:v>52.7</c:v>
                </c:pt>
                <c:pt idx="648">
                  <c:v>52.7</c:v>
                </c:pt>
                <c:pt idx="649">
                  <c:v>52.8</c:v>
                </c:pt>
                <c:pt idx="650">
                  <c:v>52.9</c:v>
                </c:pt>
                <c:pt idx="651">
                  <c:v>53</c:v>
                </c:pt>
                <c:pt idx="652">
                  <c:v>53.1</c:v>
                </c:pt>
                <c:pt idx="653">
                  <c:v>53.1</c:v>
                </c:pt>
                <c:pt idx="654">
                  <c:v>53.2</c:v>
                </c:pt>
                <c:pt idx="655">
                  <c:v>53.3</c:v>
                </c:pt>
                <c:pt idx="656">
                  <c:v>53.4</c:v>
                </c:pt>
                <c:pt idx="657">
                  <c:v>53.5</c:v>
                </c:pt>
                <c:pt idx="658">
                  <c:v>53.5</c:v>
                </c:pt>
                <c:pt idx="659">
                  <c:v>53.6</c:v>
                </c:pt>
                <c:pt idx="660">
                  <c:v>53.7</c:v>
                </c:pt>
                <c:pt idx="661">
                  <c:v>53.8</c:v>
                </c:pt>
                <c:pt idx="662">
                  <c:v>53.9</c:v>
                </c:pt>
                <c:pt idx="663">
                  <c:v>54</c:v>
                </c:pt>
                <c:pt idx="664">
                  <c:v>54</c:v>
                </c:pt>
                <c:pt idx="665">
                  <c:v>54.1</c:v>
                </c:pt>
                <c:pt idx="666">
                  <c:v>54.2</c:v>
                </c:pt>
                <c:pt idx="667">
                  <c:v>54.3</c:v>
                </c:pt>
                <c:pt idx="668">
                  <c:v>54.4</c:v>
                </c:pt>
                <c:pt idx="669">
                  <c:v>54.4</c:v>
                </c:pt>
                <c:pt idx="670">
                  <c:v>54.5</c:v>
                </c:pt>
                <c:pt idx="671">
                  <c:v>54.6</c:v>
                </c:pt>
                <c:pt idx="672">
                  <c:v>54.7</c:v>
                </c:pt>
                <c:pt idx="673">
                  <c:v>54.8</c:v>
                </c:pt>
                <c:pt idx="674">
                  <c:v>54.9</c:v>
                </c:pt>
                <c:pt idx="675">
                  <c:v>54.9</c:v>
                </c:pt>
                <c:pt idx="676">
                  <c:v>55</c:v>
                </c:pt>
                <c:pt idx="677">
                  <c:v>55.1</c:v>
                </c:pt>
                <c:pt idx="678">
                  <c:v>55.2</c:v>
                </c:pt>
                <c:pt idx="679">
                  <c:v>55.3</c:v>
                </c:pt>
                <c:pt idx="680">
                  <c:v>55.3</c:v>
                </c:pt>
                <c:pt idx="681">
                  <c:v>55.4</c:v>
                </c:pt>
                <c:pt idx="682">
                  <c:v>55.5</c:v>
                </c:pt>
                <c:pt idx="683">
                  <c:v>55.6</c:v>
                </c:pt>
                <c:pt idx="684">
                  <c:v>55.7</c:v>
                </c:pt>
                <c:pt idx="685">
                  <c:v>55.7</c:v>
                </c:pt>
                <c:pt idx="686">
                  <c:v>55.8</c:v>
                </c:pt>
                <c:pt idx="687">
                  <c:v>55.9</c:v>
                </c:pt>
                <c:pt idx="688">
                  <c:v>56</c:v>
                </c:pt>
                <c:pt idx="689">
                  <c:v>56.1</c:v>
                </c:pt>
                <c:pt idx="690">
                  <c:v>56.2</c:v>
                </c:pt>
                <c:pt idx="691">
                  <c:v>56.2</c:v>
                </c:pt>
                <c:pt idx="692">
                  <c:v>56.3</c:v>
                </c:pt>
                <c:pt idx="693">
                  <c:v>56.4</c:v>
                </c:pt>
                <c:pt idx="694">
                  <c:v>56.5</c:v>
                </c:pt>
                <c:pt idx="695">
                  <c:v>56.6</c:v>
                </c:pt>
                <c:pt idx="696">
                  <c:v>56.6</c:v>
                </c:pt>
                <c:pt idx="697">
                  <c:v>56.7</c:v>
                </c:pt>
                <c:pt idx="698">
                  <c:v>56.8</c:v>
                </c:pt>
                <c:pt idx="699">
                  <c:v>56.9</c:v>
                </c:pt>
                <c:pt idx="700">
                  <c:v>57</c:v>
                </c:pt>
                <c:pt idx="701">
                  <c:v>57</c:v>
                </c:pt>
                <c:pt idx="702">
                  <c:v>57.1</c:v>
                </c:pt>
                <c:pt idx="703">
                  <c:v>57.2</c:v>
                </c:pt>
                <c:pt idx="704">
                  <c:v>57.3</c:v>
                </c:pt>
                <c:pt idx="705">
                  <c:v>57.4</c:v>
                </c:pt>
                <c:pt idx="706">
                  <c:v>57.5</c:v>
                </c:pt>
                <c:pt idx="707">
                  <c:v>57.5</c:v>
                </c:pt>
                <c:pt idx="708">
                  <c:v>57.6</c:v>
                </c:pt>
                <c:pt idx="709">
                  <c:v>57.7</c:v>
                </c:pt>
                <c:pt idx="710">
                  <c:v>57.8</c:v>
                </c:pt>
                <c:pt idx="711">
                  <c:v>57.9</c:v>
                </c:pt>
                <c:pt idx="712">
                  <c:v>57.9</c:v>
                </c:pt>
                <c:pt idx="713">
                  <c:v>58</c:v>
                </c:pt>
                <c:pt idx="714">
                  <c:v>58.1</c:v>
                </c:pt>
                <c:pt idx="715">
                  <c:v>58.2</c:v>
                </c:pt>
                <c:pt idx="716">
                  <c:v>58.3</c:v>
                </c:pt>
                <c:pt idx="717">
                  <c:v>58.3</c:v>
                </c:pt>
                <c:pt idx="718">
                  <c:v>58.4</c:v>
                </c:pt>
                <c:pt idx="719">
                  <c:v>58.5</c:v>
                </c:pt>
                <c:pt idx="720">
                  <c:v>58.6</c:v>
                </c:pt>
                <c:pt idx="721">
                  <c:v>58.7</c:v>
                </c:pt>
                <c:pt idx="722">
                  <c:v>58.8</c:v>
                </c:pt>
                <c:pt idx="723">
                  <c:v>58.8</c:v>
                </c:pt>
                <c:pt idx="724">
                  <c:v>58.9</c:v>
                </c:pt>
                <c:pt idx="725">
                  <c:v>59</c:v>
                </c:pt>
                <c:pt idx="726">
                  <c:v>59.1</c:v>
                </c:pt>
                <c:pt idx="727">
                  <c:v>59.2</c:v>
                </c:pt>
                <c:pt idx="728">
                  <c:v>59.2</c:v>
                </c:pt>
                <c:pt idx="729">
                  <c:v>59.3</c:v>
                </c:pt>
                <c:pt idx="730">
                  <c:v>59.4</c:v>
                </c:pt>
                <c:pt idx="731">
                  <c:v>59.5</c:v>
                </c:pt>
                <c:pt idx="732">
                  <c:v>59.6</c:v>
                </c:pt>
                <c:pt idx="733">
                  <c:v>59.7</c:v>
                </c:pt>
                <c:pt idx="734">
                  <c:v>59.7</c:v>
                </c:pt>
                <c:pt idx="735">
                  <c:v>59.8</c:v>
                </c:pt>
                <c:pt idx="736">
                  <c:v>59.9</c:v>
                </c:pt>
                <c:pt idx="737">
                  <c:v>60</c:v>
                </c:pt>
                <c:pt idx="738">
                  <c:v>60.1</c:v>
                </c:pt>
                <c:pt idx="739">
                  <c:v>60.1</c:v>
                </c:pt>
                <c:pt idx="740">
                  <c:v>60.2</c:v>
                </c:pt>
                <c:pt idx="741">
                  <c:v>60.3</c:v>
                </c:pt>
                <c:pt idx="742">
                  <c:v>60.4</c:v>
                </c:pt>
                <c:pt idx="743">
                  <c:v>60.5</c:v>
                </c:pt>
                <c:pt idx="744">
                  <c:v>60.5</c:v>
                </c:pt>
                <c:pt idx="745">
                  <c:v>60.6</c:v>
                </c:pt>
                <c:pt idx="746">
                  <c:v>60.7</c:v>
                </c:pt>
                <c:pt idx="747">
                  <c:v>60.8</c:v>
                </c:pt>
                <c:pt idx="748">
                  <c:v>60.9</c:v>
                </c:pt>
                <c:pt idx="749">
                  <c:v>61</c:v>
                </c:pt>
                <c:pt idx="750">
                  <c:v>61</c:v>
                </c:pt>
                <c:pt idx="751">
                  <c:v>61.1</c:v>
                </c:pt>
                <c:pt idx="752">
                  <c:v>61.2</c:v>
                </c:pt>
                <c:pt idx="753">
                  <c:v>61.3</c:v>
                </c:pt>
                <c:pt idx="754">
                  <c:v>61.4</c:v>
                </c:pt>
                <c:pt idx="755">
                  <c:v>61.4</c:v>
                </c:pt>
                <c:pt idx="756">
                  <c:v>61.5</c:v>
                </c:pt>
                <c:pt idx="757">
                  <c:v>61.6</c:v>
                </c:pt>
                <c:pt idx="758">
                  <c:v>61.7</c:v>
                </c:pt>
                <c:pt idx="759">
                  <c:v>61.8</c:v>
                </c:pt>
                <c:pt idx="760">
                  <c:v>61.8</c:v>
                </c:pt>
                <c:pt idx="761">
                  <c:v>61.9</c:v>
                </c:pt>
                <c:pt idx="762">
                  <c:v>62</c:v>
                </c:pt>
                <c:pt idx="763">
                  <c:v>62.1</c:v>
                </c:pt>
                <c:pt idx="764">
                  <c:v>62.2</c:v>
                </c:pt>
                <c:pt idx="765">
                  <c:v>62.3</c:v>
                </c:pt>
                <c:pt idx="766">
                  <c:v>62.3</c:v>
                </c:pt>
                <c:pt idx="767">
                  <c:v>62.4</c:v>
                </c:pt>
                <c:pt idx="768">
                  <c:v>62.5</c:v>
                </c:pt>
                <c:pt idx="769">
                  <c:v>62.6</c:v>
                </c:pt>
                <c:pt idx="770">
                  <c:v>62.7</c:v>
                </c:pt>
                <c:pt idx="771">
                  <c:v>62.7</c:v>
                </c:pt>
                <c:pt idx="772">
                  <c:v>62.8</c:v>
                </c:pt>
                <c:pt idx="773">
                  <c:v>62.9</c:v>
                </c:pt>
                <c:pt idx="774">
                  <c:v>63</c:v>
                </c:pt>
                <c:pt idx="775">
                  <c:v>63.1</c:v>
                </c:pt>
                <c:pt idx="776">
                  <c:v>63.2</c:v>
                </c:pt>
                <c:pt idx="777">
                  <c:v>63.2</c:v>
                </c:pt>
                <c:pt idx="778">
                  <c:v>63.3</c:v>
                </c:pt>
                <c:pt idx="779">
                  <c:v>63.4</c:v>
                </c:pt>
                <c:pt idx="780">
                  <c:v>63.5</c:v>
                </c:pt>
                <c:pt idx="781">
                  <c:v>63.6</c:v>
                </c:pt>
                <c:pt idx="782">
                  <c:v>63.6</c:v>
                </c:pt>
                <c:pt idx="783">
                  <c:v>63.7</c:v>
                </c:pt>
                <c:pt idx="784">
                  <c:v>63.8</c:v>
                </c:pt>
                <c:pt idx="785">
                  <c:v>63.9</c:v>
                </c:pt>
                <c:pt idx="786">
                  <c:v>64</c:v>
                </c:pt>
                <c:pt idx="787">
                  <c:v>64</c:v>
                </c:pt>
                <c:pt idx="788">
                  <c:v>64.099999999999994</c:v>
                </c:pt>
                <c:pt idx="789">
                  <c:v>64.2</c:v>
                </c:pt>
                <c:pt idx="790">
                  <c:v>64.3</c:v>
                </c:pt>
                <c:pt idx="791">
                  <c:v>64.400000000000006</c:v>
                </c:pt>
                <c:pt idx="792">
                  <c:v>64.5</c:v>
                </c:pt>
                <c:pt idx="793">
                  <c:v>64.5</c:v>
                </c:pt>
                <c:pt idx="794">
                  <c:v>64.599999999999994</c:v>
                </c:pt>
                <c:pt idx="795">
                  <c:v>64.7</c:v>
                </c:pt>
                <c:pt idx="796">
                  <c:v>64.8</c:v>
                </c:pt>
                <c:pt idx="797">
                  <c:v>64.900000000000006</c:v>
                </c:pt>
                <c:pt idx="798">
                  <c:v>64.900000000000006</c:v>
                </c:pt>
                <c:pt idx="799">
                  <c:v>65</c:v>
                </c:pt>
                <c:pt idx="800">
                  <c:v>65.099999999999994</c:v>
                </c:pt>
                <c:pt idx="801">
                  <c:v>65.2</c:v>
                </c:pt>
                <c:pt idx="802">
                  <c:v>65.3</c:v>
                </c:pt>
                <c:pt idx="803">
                  <c:v>65.3</c:v>
                </c:pt>
                <c:pt idx="804">
                  <c:v>65.400000000000006</c:v>
                </c:pt>
                <c:pt idx="805">
                  <c:v>65.5</c:v>
                </c:pt>
                <c:pt idx="806">
                  <c:v>65.599999999999994</c:v>
                </c:pt>
                <c:pt idx="807">
                  <c:v>65.7</c:v>
                </c:pt>
                <c:pt idx="808">
                  <c:v>65.8</c:v>
                </c:pt>
                <c:pt idx="809">
                  <c:v>65.8</c:v>
                </c:pt>
                <c:pt idx="810">
                  <c:v>65.900000000000006</c:v>
                </c:pt>
                <c:pt idx="811">
                  <c:v>66</c:v>
                </c:pt>
                <c:pt idx="812">
                  <c:v>66.099999999999994</c:v>
                </c:pt>
                <c:pt idx="813">
                  <c:v>66.2</c:v>
                </c:pt>
                <c:pt idx="814">
                  <c:v>66.2</c:v>
                </c:pt>
                <c:pt idx="815">
                  <c:v>66.3</c:v>
                </c:pt>
                <c:pt idx="816">
                  <c:v>66.400000000000006</c:v>
                </c:pt>
                <c:pt idx="817">
                  <c:v>66.5</c:v>
                </c:pt>
                <c:pt idx="818">
                  <c:v>66.599999999999994</c:v>
                </c:pt>
                <c:pt idx="819">
                  <c:v>66.7</c:v>
                </c:pt>
                <c:pt idx="820">
                  <c:v>66.7</c:v>
                </c:pt>
                <c:pt idx="821">
                  <c:v>66.8</c:v>
                </c:pt>
                <c:pt idx="822">
                  <c:v>66.900000000000006</c:v>
                </c:pt>
                <c:pt idx="823">
                  <c:v>67</c:v>
                </c:pt>
                <c:pt idx="824">
                  <c:v>67.099999999999994</c:v>
                </c:pt>
                <c:pt idx="825">
                  <c:v>67.099999999999994</c:v>
                </c:pt>
                <c:pt idx="826">
                  <c:v>67.2</c:v>
                </c:pt>
                <c:pt idx="827">
                  <c:v>67.3</c:v>
                </c:pt>
                <c:pt idx="828">
                  <c:v>67.400000000000006</c:v>
                </c:pt>
                <c:pt idx="829">
                  <c:v>67.5</c:v>
                </c:pt>
                <c:pt idx="830">
                  <c:v>67.5</c:v>
                </c:pt>
                <c:pt idx="831">
                  <c:v>67.599999999999994</c:v>
                </c:pt>
                <c:pt idx="832">
                  <c:v>67.7</c:v>
                </c:pt>
                <c:pt idx="833">
                  <c:v>67.8</c:v>
                </c:pt>
                <c:pt idx="834">
                  <c:v>67.900000000000006</c:v>
                </c:pt>
                <c:pt idx="835">
                  <c:v>68</c:v>
                </c:pt>
                <c:pt idx="836">
                  <c:v>68</c:v>
                </c:pt>
                <c:pt idx="837">
                  <c:v>68.099999999999994</c:v>
                </c:pt>
                <c:pt idx="838">
                  <c:v>68.2</c:v>
                </c:pt>
                <c:pt idx="839">
                  <c:v>68.3</c:v>
                </c:pt>
                <c:pt idx="840">
                  <c:v>68.400000000000006</c:v>
                </c:pt>
                <c:pt idx="841">
                  <c:v>68.400000000000006</c:v>
                </c:pt>
                <c:pt idx="842">
                  <c:v>68.5</c:v>
                </c:pt>
                <c:pt idx="843">
                  <c:v>68.599999999999994</c:v>
                </c:pt>
                <c:pt idx="844">
                  <c:v>68.7</c:v>
                </c:pt>
                <c:pt idx="845">
                  <c:v>68.8</c:v>
                </c:pt>
                <c:pt idx="846">
                  <c:v>68.8</c:v>
                </c:pt>
                <c:pt idx="847">
                  <c:v>68.900000000000006</c:v>
                </c:pt>
                <c:pt idx="848">
                  <c:v>69</c:v>
                </c:pt>
                <c:pt idx="849">
                  <c:v>69.099999999999994</c:v>
                </c:pt>
                <c:pt idx="850">
                  <c:v>69.2</c:v>
                </c:pt>
                <c:pt idx="851">
                  <c:v>69.3</c:v>
                </c:pt>
                <c:pt idx="852">
                  <c:v>69.3</c:v>
                </c:pt>
                <c:pt idx="853">
                  <c:v>69.400000000000006</c:v>
                </c:pt>
                <c:pt idx="854">
                  <c:v>69.5</c:v>
                </c:pt>
                <c:pt idx="855">
                  <c:v>69.599999999999994</c:v>
                </c:pt>
                <c:pt idx="856">
                  <c:v>69.7</c:v>
                </c:pt>
                <c:pt idx="857">
                  <c:v>69.7</c:v>
                </c:pt>
                <c:pt idx="858">
                  <c:v>69.8</c:v>
                </c:pt>
                <c:pt idx="859">
                  <c:v>69.900000000000006</c:v>
                </c:pt>
                <c:pt idx="860">
                  <c:v>70</c:v>
                </c:pt>
                <c:pt idx="861">
                  <c:v>70.099999999999994</c:v>
                </c:pt>
                <c:pt idx="862">
                  <c:v>70.099999999999994</c:v>
                </c:pt>
                <c:pt idx="863">
                  <c:v>70.2</c:v>
                </c:pt>
                <c:pt idx="864">
                  <c:v>70.3</c:v>
                </c:pt>
                <c:pt idx="865">
                  <c:v>70.400000000000006</c:v>
                </c:pt>
                <c:pt idx="866">
                  <c:v>70.5</c:v>
                </c:pt>
                <c:pt idx="867">
                  <c:v>70.599999999999994</c:v>
                </c:pt>
                <c:pt idx="868">
                  <c:v>70.599999999999994</c:v>
                </c:pt>
                <c:pt idx="869">
                  <c:v>70.7</c:v>
                </c:pt>
                <c:pt idx="870">
                  <c:v>70.8</c:v>
                </c:pt>
                <c:pt idx="871">
                  <c:v>70.900000000000006</c:v>
                </c:pt>
                <c:pt idx="872">
                  <c:v>71</c:v>
                </c:pt>
                <c:pt idx="873">
                  <c:v>71</c:v>
                </c:pt>
                <c:pt idx="874">
                  <c:v>71.099999999999994</c:v>
                </c:pt>
                <c:pt idx="875">
                  <c:v>71.2</c:v>
                </c:pt>
                <c:pt idx="876">
                  <c:v>71.3</c:v>
                </c:pt>
                <c:pt idx="877">
                  <c:v>71.400000000000006</c:v>
                </c:pt>
                <c:pt idx="878">
                  <c:v>71.5</c:v>
                </c:pt>
                <c:pt idx="879">
                  <c:v>71.5</c:v>
                </c:pt>
                <c:pt idx="880">
                  <c:v>71.599999999999994</c:v>
                </c:pt>
                <c:pt idx="881">
                  <c:v>71.7</c:v>
                </c:pt>
                <c:pt idx="882">
                  <c:v>71.8</c:v>
                </c:pt>
                <c:pt idx="883">
                  <c:v>71.900000000000006</c:v>
                </c:pt>
                <c:pt idx="884">
                  <c:v>71.900000000000006</c:v>
                </c:pt>
                <c:pt idx="885">
                  <c:v>72</c:v>
                </c:pt>
                <c:pt idx="886">
                  <c:v>72.099999999999994</c:v>
                </c:pt>
                <c:pt idx="887">
                  <c:v>72.2</c:v>
                </c:pt>
                <c:pt idx="888">
                  <c:v>72.3</c:v>
                </c:pt>
                <c:pt idx="889">
                  <c:v>72.3</c:v>
                </c:pt>
                <c:pt idx="890">
                  <c:v>72.400000000000006</c:v>
                </c:pt>
                <c:pt idx="891">
                  <c:v>72.5</c:v>
                </c:pt>
                <c:pt idx="892">
                  <c:v>72.599999999999994</c:v>
                </c:pt>
                <c:pt idx="893">
                  <c:v>72.7</c:v>
                </c:pt>
                <c:pt idx="894">
                  <c:v>72.8</c:v>
                </c:pt>
                <c:pt idx="895">
                  <c:v>72.8</c:v>
                </c:pt>
                <c:pt idx="896">
                  <c:v>72.900000000000006</c:v>
                </c:pt>
                <c:pt idx="897">
                  <c:v>73</c:v>
                </c:pt>
                <c:pt idx="898">
                  <c:v>73.099999999999994</c:v>
                </c:pt>
                <c:pt idx="899">
                  <c:v>73.2</c:v>
                </c:pt>
                <c:pt idx="900">
                  <c:v>73.2</c:v>
                </c:pt>
                <c:pt idx="901">
                  <c:v>73.3</c:v>
                </c:pt>
                <c:pt idx="902">
                  <c:v>73.400000000000006</c:v>
                </c:pt>
                <c:pt idx="903">
                  <c:v>73.5</c:v>
                </c:pt>
                <c:pt idx="904">
                  <c:v>73.599999999999994</c:v>
                </c:pt>
                <c:pt idx="905">
                  <c:v>73.599999999999994</c:v>
                </c:pt>
                <c:pt idx="906">
                  <c:v>73.7</c:v>
                </c:pt>
                <c:pt idx="907">
                  <c:v>73.8</c:v>
                </c:pt>
                <c:pt idx="908">
                  <c:v>73.900000000000006</c:v>
                </c:pt>
                <c:pt idx="909">
                  <c:v>74</c:v>
                </c:pt>
                <c:pt idx="910">
                  <c:v>74.099999999999994</c:v>
                </c:pt>
                <c:pt idx="911">
                  <c:v>74.099999999999994</c:v>
                </c:pt>
                <c:pt idx="912">
                  <c:v>74.2</c:v>
                </c:pt>
                <c:pt idx="913">
                  <c:v>74.3</c:v>
                </c:pt>
                <c:pt idx="914">
                  <c:v>74.400000000000006</c:v>
                </c:pt>
                <c:pt idx="915">
                  <c:v>74.5</c:v>
                </c:pt>
                <c:pt idx="916">
                  <c:v>74.5</c:v>
                </c:pt>
                <c:pt idx="917">
                  <c:v>74.599999999999994</c:v>
                </c:pt>
                <c:pt idx="918">
                  <c:v>74.7</c:v>
                </c:pt>
                <c:pt idx="919">
                  <c:v>74.8</c:v>
                </c:pt>
                <c:pt idx="920">
                  <c:v>74.900000000000006</c:v>
                </c:pt>
                <c:pt idx="921">
                  <c:v>75</c:v>
                </c:pt>
                <c:pt idx="922">
                  <c:v>75</c:v>
                </c:pt>
                <c:pt idx="923">
                  <c:v>75.099999999999994</c:v>
                </c:pt>
                <c:pt idx="924">
                  <c:v>75.2</c:v>
                </c:pt>
                <c:pt idx="925">
                  <c:v>75.3</c:v>
                </c:pt>
                <c:pt idx="926">
                  <c:v>75.400000000000006</c:v>
                </c:pt>
                <c:pt idx="927">
                  <c:v>75.400000000000006</c:v>
                </c:pt>
                <c:pt idx="928">
                  <c:v>75.5</c:v>
                </c:pt>
                <c:pt idx="929">
                  <c:v>75.599999999999994</c:v>
                </c:pt>
                <c:pt idx="930">
                  <c:v>75.7</c:v>
                </c:pt>
                <c:pt idx="931">
                  <c:v>75.8</c:v>
                </c:pt>
                <c:pt idx="932">
                  <c:v>75.8</c:v>
                </c:pt>
                <c:pt idx="933">
                  <c:v>75.900000000000006</c:v>
                </c:pt>
                <c:pt idx="934">
                  <c:v>76</c:v>
                </c:pt>
                <c:pt idx="935">
                  <c:v>76.099999999999994</c:v>
                </c:pt>
                <c:pt idx="936">
                  <c:v>76.2</c:v>
                </c:pt>
                <c:pt idx="937">
                  <c:v>76.3</c:v>
                </c:pt>
                <c:pt idx="938">
                  <c:v>76.3</c:v>
                </c:pt>
                <c:pt idx="939">
                  <c:v>76.400000000000006</c:v>
                </c:pt>
                <c:pt idx="940">
                  <c:v>76.5</c:v>
                </c:pt>
                <c:pt idx="941">
                  <c:v>76.599999999999994</c:v>
                </c:pt>
                <c:pt idx="942">
                  <c:v>76.7</c:v>
                </c:pt>
                <c:pt idx="943">
                  <c:v>76.7</c:v>
                </c:pt>
                <c:pt idx="944">
                  <c:v>76.8</c:v>
                </c:pt>
                <c:pt idx="945">
                  <c:v>76.900000000000006</c:v>
                </c:pt>
                <c:pt idx="946">
                  <c:v>77</c:v>
                </c:pt>
                <c:pt idx="947">
                  <c:v>77.099999999999994</c:v>
                </c:pt>
                <c:pt idx="948">
                  <c:v>77.099999999999994</c:v>
                </c:pt>
                <c:pt idx="949">
                  <c:v>77.2</c:v>
                </c:pt>
                <c:pt idx="950">
                  <c:v>77.3</c:v>
                </c:pt>
                <c:pt idx="951">
                  <c:v>77.400000000000006</c:v>
                </c:pt>
                <c:pt idx="952">
                  <c:v>77.5</c:v>
                </c:pt>
                <c:pt idx="953">
                  <c:v>77.599999999999994</c:v>
                </c:pt>
                <c:pt idx="954">
                  <c:v>77.599999999999994</c:v>
                </c:pt>
                <c:pt idx="955">
                  <c:v>77.7</c:v>
                </c:pt>
                <c:pt idx="956">
                  <c:v>77.8</c:v>
                </c:pt>
                <c:pt idx="957">
                  <c:v>77.900000000000006</c:v>
                </c:pt>
                <c:pt idx="958">
                  <c:v>78</c:v>
                </c:pt>
                <c:pt idx="959">
                  <c:v>78</c:v>
                </c:pt>
                <c:pt idx="960">
                  <c:v>78.099999999999994</c:v>
                </c:pt>
                <c:pt idx="961">
                  <c:v>78.2</c:v>
                </c:pt>
                <c:pt idx="962">
                  <c:v>78.3</c:v>
                </c:pt>
                <c:pt idx="963">
                  <c:v>78.400000000000006</c:v>
                </c:pt>
                <c:pt idx="964">
                  <c:v>78.5</c:v>
                </c:pt>
                <c:pt idx="965">
                  <c:v>78.5</c:v>
                </c:pt>
                <c:pt idx="966">
                  <c:v>78.599999999999994</c:v>
                </c:pt>
                <c:pt idx="967">
                  <c:v>78.7</c:v>
                </c:pt>
                <c:pt idx="968">
                  <c:v>78.8</c:v>
                </c:pt>
                <c:pt idx="969">
                  <c:v>78.900000000000006</c:v>
                </c:pt>
                <c:pt idx="970">
                  <c:v>78.900000000000006</c:v>
                </c:pt>
                <c:pt idx="971">
                  <c:v>79</c:v>
                </c:pt>
                <c:pt idx="972">
                  <c:v>79.099999999999994</c:v>
                </c:pt>
                <c:pt idx="973">
                  <c:v>79.2</c:v>
                </c:pt>
                <c:pt idx="974">
                  <c:v>79.3</c:v>
                </c:pt>
                <c:pt idx="975">
                  <c:v>79.3</c:v>
                </c:pt>
                <c:pt idx="976">
                  <c:v>79.400000000000006</c:v>
                </c:pt>
                <c:pt idx="977">
                  <c:v>79.5</c:v>
                </c:pt>
                <c:pt idx="978">
                  <c:v>79.599999999999994</c:v>
                </c:pt>
                <c:pt idx="979">
                  <c:v>79.7</c:v>
                </c:pt>
                <c:pt idx="980">
                  <c:v>79.8</c:v>
                </c:pt>
                <c:pt idx="981">
                  <c:v>79.8</c:v>
                </c:pt>
                <c:pt idx="982">
                  <c:v>79.900000000000006</c:v>
                </c:pt>
                <c:pt idx="983">
                  <c:v>80</c:v>
                </c:pt>
                <c:pt idx="984">
                  <c:v>80.099999999999994</c:v>
                </c:pt>
                <c:pt idx="985">
                  <c:v>80.2</c:v>
                </c:pt>
                <c:pt idx="986">
                  <c:v>80.2</c:v>
                </c:pt>
                <c:pt idx="987">
                  <c:v>80.3</c:v>
                </c:pt>
                <c:pt idx="988">
                  <c:v>80.400000000000006</c:v>
                </c:pt>
                <c:pt idx="989">
                  <c:v>80.5</c:v>
                </c:pt>
                <c:pt idx="990">
                  <c:v>80.599999999999994</c:v>
                </c:pt>
                <c:pt idx="991">
                  <c:v>80.599999999999994</c:v>
                </c:pt>
                <c:pt idx="992">
                  <c:v>80.7</c:v>
                </c:pt>
                <c:pt idx="993">
                  <c:v>80.8</c:v>
                </c:pt>
                <c:pt idx="994">
                  <c:v>80.900000000000006</c:v>
                </c:pt>
                <c:pt idx="995">
                  <c:v>81</c:v>
                </c:pt>
                <c:pt idx="996">
                  <c:v>81.099999999999994</c:v>
                </c:pt>
                <c:pt idx="997">
                  <c:v>81.099999999999994</c:v>
                </c:pt>
                <c:pt idx="998">
                  <c:v>81.2</c:v>
                </c:pt>
                <c:pt idx="999">
                  <c:v>81.3</c:v>
                </c:pt>
                <c:pt idx="1000">
                  <c:v>81.400000000000006</c:v>
                </c:pt>
                <c:pt idx="1001">
                  <c:v>81.5</c:v>
                </c:pt>
                <c:pt idx="1002">
                  <c:v>81.5</c:v>
                </c:pt>
                <c:pt idx="1003">
                  <c:v>81.599999999999994</c:v>
                </c:pt>
                <c:pt idx="1004">
                  <c:v>81.7</c:v>
                </c:pt>
                <c:pt idx="1005">
                  <c:v>81.8</c:v>
                </c:pt>
                <c:pt idx="1006">
                  <c:v>81.900000000000006</c:v>
                </c:pt>
                <c:pt idx="1007">
                  <c:v>81.900000000000006</c:v>
                </c:pt>
                <c:pt idx="1008">
                  <c:v>82</c:v>
                </c:pt>
                <c:pt idx="1009">
                  <c:v>82.1</c:v>
                </c:pt>
                <c:pt idx="1010">
                  <c:v>82.2</c:v>
                </c:pt>
                <c:pt idx="1011">
                  <c:v>82.3</c:v>
                </c:pt>
                <c:pt idx="1012">
                  <c:v>82.4</c:v>
                </c:pt>
                <c:pt idx="1013">
                  <c:v>82.4</c:v>
                </c:pt>
                <c:pt idx="1014">
                  <c:v>82.5</c:v>
                </c:pt>
                <c:pt idx="1015">
                  <c:v>82.6</c:v>
                </c:pt>
                <c:pt idx="1016">
                  <c:v>82.7</c:v>
                </c:pt>
                <c:pt idx="1017">
                  <c:v>82.8</c:v>
                </c:pt>
                <c:pt idx="1018">
                  <c:v>82.8</c:v>
                </c:pt>
                <c:pt idx="1019">
                  <c:v>82.9</c:v>
                </c:pt>
                <c:pt idx="1020">
                  <c:v>83</c:v>
                </c:pt>
                <c:pt idx="1021">
                  <c:v>83.1</c:v>
                </c:pt>
                <c:pt idx="1022">
                  <c:v>83.2</c:v>
                </c:pt>
                <c:pt idx="1023">
                  <c:v>83.3</c:v>
                </c:pt>
                <c:pt idx="1024">
                  <c:v>83.3</c:v>
                </c:pt>
              </c:numCache>
            </c:numRef>
          </c:cat>
          <c:val>
            <c:numRef>
              <c:f>'Amp spectrum'!$C$2:$C$1026</c:f>
              <c:numCache>
                <c:formatCode>General</c:formatCode>
                <c:ptCount val="1025"/>
                <c:pt idx="0">
                  <c:v>1.7000000000000001E-2</c:v>
                </c:pt>
                <c:pt idx="1">
                  <c:v>1.7000000000000001E-2</c:v>
                </c:pt>
                <c:pt idx="2">
                  <c:v>1.7999999999999999E-2</c:v>
                </c:pt>
                <c:pt idx="3">
                  <c:v>1.7999999999999999E-2</c:v>
                </c:pt>
                <c:pt idx="4">
                  <c:v>1.7999999999999999E-2</c:v>
                </c:pt>
                <c:pt idx="5">
                  <c:v>1.7999999999999999E-2</c:v>
                </c:pt>
                <c:pt idx="6">
                  <c:v>1.7999999999999999E-2</c:v>
                </c:pt>
                <c:pt idx="7">
                  <c:v>1.7999999999999999E-2</c:v>
                </c:pt>
                <c:pt idx="8">
                  <c:v>1.7999999999999999E-2</c:v>
                </c:pt>
                <c:pt idx="9">
                  <c:v>1.7999999999999999E-2</c:v>
                </c:pt>
                <c:pt idx="10">
                  <c:v>1.7999999999999999E-2</c:v>
                </c:pt>
                <c:pt idx="11">
                  <c:v>1.7999999999999999E-2</c:v>
                </c:pt>
                <c:pt idx="12">
                  <c:v>1.7999999999999999E-2</c:v>
                </c:pt>
                <c:pt idx="13">
                  <c:v>1.9E-2</c:v>
                </c:pt>
                <c:pt idx="14">
                  <c:v>1.9E-2</c:v>
                </c:pt>
                <c:pt idx="15">
                  <c:v>0.02</c:v>
                </c:pt>
                <c:pt idx="16">
                  <c:v>2.1000000000000001E-2</c:v>
                </c:pt>
                <c:pt idx="17">
                  <c:v>2.1000000000000001E-2</c:v>
                </c:pt>
                <c:pt idx="18">
                  <c:v>2.1999999999999999E-2</c:v>
                </c:pt>
                <c:pt idx="19">
                  <c:v>2.3E-2</c:v>
                </c:pt>
                <c:pt idx="20">
                  <c:v>2.3E-2</c:v>
                </c:pt>
                <c:pt idx="21">
                  <c:v>2.3E-2</c:v>
                </c:pt>
                <c:pt idx="22">
                  <c:v>2.3E-2</c:v>
                </c:pt>
                <c:pt idx="23">
                  <c:v>2.4E-2</c:v>
                </c:pt>
                <c:pt idx="24">
                  <c:v>2.5000000000000001E-2</c:v>
                </c:pt>
                <c:pt idx="25">
                  <c:v>2.5999999999999999E-2</c:v>
                </c:pt>
                <c:pt idx="26">
                  <c:v>2.8000000000000001E-2</c:v>
                </c:pt>
                <c:pt idx="27">
                  <c:v>0.03</c:v>
                </c:pt>
                <c:pt idx="28">
                  <c:v>3.1E-2</c:v>
                </c:pt>
                <c:pt idx="29">
                  <c:v>3.3000000000000002E-2</c:v>
                </c:pt>
                <c:pt idx="30">
                  <c:v>3.5000000000000003E-2</c:v>
                </c:pt>
                <c:pt idx="31">
                  <c:v>3.5999999999999997E-2</c:v>
                </c:pt>
                <c:pt idx="32">
                  <c:v>3.5999999999999997E-2</c:v>
                </c:pt>
                <c:pt idx="33">
                  <c:v>3.6999999999999998E-2</c:v>
                </c:pt>
                <c:pt idx="34">
                  <c:v>3.7999999999999999E-2</c:v>
                </c:pt>
                <c:pt idx="35">
                  <c:v>3.9E-2</c:v>
                </c:pt>
                <c:pt idx="36">
                  <c:v>0.04</c:v>
                </c:pt>
                <c:pt idx="37">
                  <c:v>4.1000000000000002E-2</c:v>
                </c:pt>
                <c:pt idx="38">
                  <c:v>4.2999999999999997E-2</c:v>
                </c:pt>
                <c:pt idx="39">
                  <c:v>4.3999999999999997E-2</c:v>
                </c:pt>
                <c:pt idx="40">
                  <c:v>4.5999999999999999E-2</c:v>
                </c:pt>
                <c:pt idx="41">
                  <c:v>4.9000000000000002E-2</c:v>
                </c:pt>
                <c:pt idx="42">
                  <c:v>0.05</c:v>
                </c:pt>
                <c:pt idx="43">
                  <c:v>5.1999999999999998E-2</c:v>
                </c:pt>
                <c:pt idx="44">
                  <c:v>5.2999999999999999E-2</c:v>
                </c:pt>
                <c:pt idx="45">
                  <c:v>5.2999999999999999E-2</c:v>
                </c:pt>
                <c:pt idx="46">
                  <c:v>5.2999999999999999E-2</c:v>
                </c:pt>
                <c:pt idx="47">
                  <c:v>5.1999999999999998E-2</c:v>
                </c:pt>
                <c:pt idx="48">
                  <c:v>5.1999999999999998E-2</c:v>
                </c:pt>
                <c:pt idx="49">
                  <c:v>5.1999999999999998E-2</c:v>
                </c:pt>
                <c:pt idx="50">
                  <c:v>5.2999999999999999E-2</c:v>
                </c:pt>
                <c:pt idx="51">
                  <c:v>5.6000000000000001E-2</c:v>
                </c:pt>
                <c:pt idx="52">
                  <c:v>0.06</c:v>
                </c:pt>
                <c:pt idx="53">
                  <c:v>6.5000000000000002E-2</c:v>
                </c:pt>
                <c:pt idx="54">
                  <c:v>7.3999999999999996E-2</c:v>
                </c:pt>
                <c:pt idx="55">
                  <c:v>8.8999999999999996E-2</c:v>
                </c:pt>
                <c:pt idx="56">
                  <c:v>0.114</c:v>
                </c:pt>
                <c:pt idx="57">
                  <c:v>0.155</c:v>
                </c:pt>
                <c:pt idx="58">
                  <c:v>0.21299999999999999</c:v>
                </c:pt>
                <c:pt idx="59">
                  <c:v>0.28299999999999997</c:v>
                </c:pt>
                <c:pt idx="60">
                  <c:v>0.35299999999999998</c:v>
                </c:pt>
                <c:pt idx="61">
                  <c:v>0.41399999999999998</c:v>
                </c:pt>
                <c:pt idx="62">
                  <c:v>0.46200000000000002</c:v>
                </c:pt>
                <c:pt idx="63">
                  <c:v>0.496</c:v>
                </c:pt>
                <c:pt idx="64">
                  <c:v>0.52300000000000002</c:v>
                </c:pt>
                <c:pt idx="65">
                  <c:v>0.55000000000000004</c:v>
                </c:pt>
                <c:pt idx="66">
                  <c:v>0.57999999999999996</c:v>
                </c:pt>
                <c:pt idx="67">
                  <c:v>0.61599999999999999</c:v>
                </c:pt>
                <c:pt idx="68">
                  <c:v>0.65500000000000003</c:v>
                </c:pt>
                <c:pt idx="69">
                  <c:v>0.69399999999999995</c:v>
                </c:pt>
                <c:pt idx="70">
                  <c:v>0.72799999999999998</c:v>
                </c:pt>
                <c:pt idx="71">
                  <c:v>0.752</c:v>
                </c:pt>
                <c:pt idx="72">
                  <c:v>0.76400000000000001</c:v>
                </c:pt>
                <c:pt idx="73">
                  <c:v>0.76900000000000002</c:v>
                </c:pt>
                <c:pt idx="74">
                  <c:v>0.77100000000000002</c:v>
                </c:pt>
                <c:pt idx="75">
                  <c:v>0.77700000000000002</c:v>
                </c:pt>
                <c:pt idx="76">
                  <c:v>0.78800000000000003</c:v>
                </c:pt>
                <c:pt idx="77">
                  <c:v>0.8</c:v>
                </c:pt>
                <c:pt idx="78">
                  <c:v>0.81</c:v>
                </c:pt>
                <c:pt idx="79">
                  <c:v>0.81499999999999995</c:v>
                </c:pt>
                <c:pt idx="80">
                  <c:v>0.81899999999999995</c:v>
                </c:pt>
                <c:pt idx="81">
                  <c:v>0.82599999999999996</c:v>
                </c:pt>
                <c:pt idx="82">
                  <c:v>0.84</c:v>
                </c:pt>
                <c:pt idx="83">
                  <c:v>0.85799999999999998</c:v>
                </c:pt>
                <c:pt idx="84">
                  <c:v>0.88</c:v>
                </c:pt>
                <c:pt idx="85">
                  <c:v>0.90100000000000002</c:v>
                </c:pt>
                <c:pt idx="86">
                  <c:v>0.92</c:v>
                </c:pt>
                <c:pt idx="87">
                  <c:v>0.93700000000000006</c:v>
                </c:pt>
                <c:pt idx="88">
                  <c:v>0.95199999999999996</c:v>
                </c:pt>
                <c:pt idx="89">
                  <c:v>0.96899999999999997</c:v>
                </c:pt>
                <c:pt idx="90">
                  <c:v>0.98699999999999999</c:v>
                </c:pt>
                <c:pt idx="91">
                  <c:v>1</c:v>
                </c:pt>
                <c:pt idx="92">
                  <c:v>1</c:v>
                </c:pt>
                <c:pt idx="93">
                  <c:v>0.98299999999999998</c:v>
                </c:pt>
                <c:pt idx="94">
                  <c:v>0.95199999999999996</c:v>
                </c:pt>
                <c:pt idx="95">
                  <c:v>0.91500000000000004</c:v>
                </c:pt>
                <c:pt idx="96">
                  <c:v>0.88300000000000001</c:v>
                </c:pt>
                <c:pt idx="97">
                  <c:v>0.85899999999999999</c:v>
                </c:pt>
                <c:pt idx="98">
                  <c:v>0.84199999999999997</c:v>
                </c:pt>
                <c:pt idx="99">
                  <c:v>0.83</c:v>
                </c:pt>
                <c:pt idx="100">
                  <c:v>0.81899999999999995</c:v>
                </c:pt>
                <c:pt idx="101">
                  <c:v>0.81200000000000006</c:v>
                </c:pt>
                <c:pt idx="102">
                  <c:v>0.81100000000000005</c:v>
                </c:pt>
                <c:pt idx="103">
                  <c:v>0.81299999999999994</c:v>
                </c:pt>
                <c:pt idx="104">
                  <c:v>0.81299999999999994</c:v>
                </c:pt>
                <c:pt idx="105">
                  <c:v>0.80400000000000005</c:v>
                </c:pt>
                <c:pt idx="106">
                  <c:v>0.78800000000000003</c:v>
                </c:pt>
                <c:pt idx="107">
                  <c:v>0.77100000000000002</c:v>
                </c:pt>
                <c:pt idx="108">
                  <c:v>0.75900000000000001</c:v>
                </c:pt>
                <c:pt idx="109">
                  <c:v>0.75600000000000001</c:v>
                </c:pt>
                <c:pt idx="110">
                  <c:v>0.75800000000000001</c:v>
                </c:pt>
                <c:pt idx="111">
                  <c:v>0.76</c:v>
                </c:pt>
                <c:pt idx="112">
                  <c:v>0.75700000000000001</c:v>
                </c:pt>
                <c:pt idx="113">
                  <c:v>0.75</c:v>
                </c:pt>
                <c:pt idx="114">
                  <c:v>0.74199999999999999</c:v>
                </c:pt>
                <c:pt idx="115">
                  <c:v>0.73299999999999998</c:v>
                </c:pt>
                <c:pt idx="116">
                  <c:v>0.72699999999999998</c:v>
                </c:pt>
                <c:pt idx="117">
                  <c:v>0.72299999999999998</c:v>
                </c:pt>
                <c:pt idx="118">
                  <c:v>0.72</c:v>
                </c:pt>
                <c:pt idx="119">
                  <c:v>0.71599999999999997</c:v>
                </c:pt>
                <c:pt idx="120">
                  <c:v>0.71</c:v>
                </c:pt>
                <c:pt idx="121">
                  <c:v>0.70299999999999996</c:v>
                </c:pt>
                <c:pt idx="122">
                  <c:v>0.69799999999999995</c:v>
                </c:pt>
                <c:pt idx="123">
                  <c:v>0.69799999999999995</c:v>
                </c:pt>
                <c:pt idx="124">
                  <c:v>0.70299999999999996</c:v>
                </c:pt>
                <c:pt idx="125">
                  <c:v>0.71199999999999997</c:v>
                </c:pt>
                <c:pt idx="126">
                  <c:v>0.72299999999999998</c:v>
                </c:pt>
                <c:pt idx="127">
                  <c:v>0.73</c:v>
                </c:pt>
                <c:pt idx="128">
                  <c:v>0.73099999999999998</c:v>
                </c:pt>
                <c:pt idx="129">
                  <c:v>0.72699999999999998</c:v>
                </c:pt>
                <c:pt idx="130">
                  <c:v>0.72</c:v>
                </c:pt>
                <c:pt idx="131">
                  <c:v>0.71499999999999997</c:v>
                </c:pt>
                <c:pt idx="132">
                  <c:v>0.71399999999999997</c:v>
                </c:pt>
                <c:pt idx="133">
                  <c:v>0.72</c:v>
                </c:pt>
                <c:pt idx="134">
                  <c:v>0.73199999999999998</c:v>
                </c:pt>
                <c:pt idx="135">
                  <c:v>0.748</c:v>
                </c:pt>
                <c:pt idx="136">
                  <c:v>0.76500000000000001</c:v>
                </c:pt>
                <c:pt idx="137">
                  <c:v>0.78200000000000003</c:v>
                </c:pt>
                <c:pt idx="138">
                  <c:v>0.79400000000000004</c:v>
                </c:pt>
                <c:pt idx="139">
                  <c:v>0.80400000000000005</c:v>
                </c:pt>
                <c:pt idx="140">
                  <c:v>0.81100000000000005</c:v>
                </c:pt>
                <c:pt idx="141">
                  <c:v>0.81799999999999995</c:v>
                </c:pt>
                <c:pt idx="142">
                  <c:v>0.82699999999999996</c:v>
                </c:pt>
                <c:pt idx="143">
                  <c:v>0.83699999999999997</c:v>
                </c:pt>
                <c:pt idx="144">
                  <c:v>0.84699999999999998</c:v>
                </c:pt>
                <c:pt idx="145">
                  <c:v>0.85199999999999998</c:v>
                </c:pt>
                <c:pt idx="146">
                  <c:v>0.85099999999999998</c:v>
                </c:pt>
                <c:pt idx="147">
                  <c:v>0.84499999999999997</c:v>
                </c:pt>
                <c:pt idx="148">
                  <c:v>0.83699999999999997</c:v>
                </c:pt>
                <c:pt idx="149">
                  <c:v>0.82899999999999996</c:v>
                </c:pt>
                <c:pt idx="150">
                  <c:v>0.82499999999999996</c:v>
                </c:pt>
                <c:pt idx="151">
                  <c:v>0.82299999999999995</c:v>
                </c:pt>
                <c:pt idx="152">
                  <c:v>0.82099999999999995</c:v>
                </c:pt>
                <c:pt idx="153">
                  <c:v>0.81799999999999995</c:v>
                </c:pt>
                <c:pt idx="154">
                  <c:v>0.81200000000000006</c:v>
                </c:pt>
                <c:pt idx="155">
                  <c:v>0.80500000000000005</c:v>
                </c:pt>
                <c:pt idx="156">
                  <c:v>0.79800000000000004</c:v>
                </c:pt>
                <c:pt idx="157">
                  <c:v>0.79400000000000004</c:v>
                </c:pt>
                <c:pt idx="158">
                  <c:v>0.79400000000000004</c:v>
                </c:pt>
                <c:pt idx="159">
                  <c:v>0.79900000000000004</c:v>
                </c:pt>
                <c:pt idx="160">
                  <c:v>0.80600000000000005</c:v>
                </c:pt>
                <c:pt idx="161">
                  <c:v>0.81399999999999995</c:v>
                </c:pt>
                <c:pt idx="162">
                  <c:v>0.82299999999999995</c:v>
                </c:pt>
                <c:pt idx="163">
                  <c:v>0.83099999999999996</c:v>
                </c:pt>
                <c:pt idx="164">
                  <c:v>0.83699999999999997</c:v>
                </c:pt>
                <c:pt idx="165">
                  <c:v>0.84099999999999997</c:v>
                </c:pt>
                <c:pt idx="166">
                  <c:v>0.83899999999999997</c:v>
                </c:pt>
                <c:pt idx="167">
                  <c:v>0.83399999999999996</c:v>
                </c:pt>
                <c:pt idx="168">
                  <c:v>0.82799999999999996</c:v>
                </c:pt>
                <c:pt idx="169">
                  <c:v>0.82299999999999995</c:v>
                </c:pt>
                <c:pt idx="170">
                  <c:v>0.82</c:v>
                </c:pt>
                <c:pt idx="171">
                  <c:v>0.81699999999999995</c:v>
                </c:pt>
                <c:pt idx="172">
                  <c:v>0.81200000000000006</c:v>
                </c:pt>
                <c:pt idx="173">
                  <c:v>0.80400000000000005</c:v>
                </c:pt>
                <c:pt idx="174">
                  <c:v>0.79800000000000004</c:v>
                </c:pt>
                <c:pt idx="175">
                  <c:v>0.79600000000000004</c:v>
                </c:pt>
                <c:pt idx="176">
                  <c:v>0.8</c:v>
                </c:pt>
                <c:pt idx="177">
                  <c:v>0.80600000000000005</c:v>
                </c:pt>
                <c:pt idx="178">
                  <c:v>0.81200000000000006</c:v>
                </c:pt>
                <c:pt idx="179">
                  <c:v>0.81399999999999995</c:v>
                </c:pt>
                <c:pt idx="180">
                  <c:v>0.81200000000000006</c:v>
                </c:pt>
                <c:pt idx="181">
                  <c:v>0.80600000000000005</c:v>
                </c:pt>
                <c:pt idx="182">
                  <c:v>0.79900000000000004</c:v>
                </c:pt>
                <c:pt idx="183">
                  <c:v>0.78900000000000003</c:v>
                </c:pt>
                <c:pt idx="184">
                  <c:v>0.77700000000000002</c:v>
                </c:pt>
                <c:pt idx="185">
                  <c:v>0.76400000000000001</c:v>
                </c:pt>
                <c:pt idx="186">
                  <c:v>0.753</c:v>
                </c:pt>
                <c:pt idx="187">
                  <c:v>0.74399999999999999</c:v>
                </c:pt>
                <c:pt idx="188">
                  <c:v>0.74</c:v>
                </c:pt>
                <c:pt idx="189">
                  <c:v>0.74</c:v>
                </c:pt>
                <c:pt idx="190">
                  <c:v>0.74399999999999999</c:v>
                </c:pt>
                <c:pt idx="191">
                  <c:v>0.748</c:v>
                </c:pt>
                <c:pt idx="192">
                  <c:v>0.752</c:v>
                </c:pt>
                <c:pt idx="193">
                  <c:v>0.755</c:v>
                </c:pt>
                <c:pt idx="194">
                  <c:v>0.75600000000000001</c:v>
                </c:pt>
                <c:pt idx="195">
                  <c:v>0.75600000000000001</c:v>
                </c:pt>
                <c:pt idx="196">
                  <c:v>0.75800000000000001</c:v>
                </c:pt>
                <c:pt idx="197">
                  <c:v>0.76200000000000001</c:v>
                </c:pt>
                <c:pt idx="198">
                  <c:v>0.76900000000000002</c:v>
                </c:pt>
                <c:pt idx="199">
                  <c:v>0.77700000000000002</c:v>
                </c:pt>
                <c:pt idx="200">
                  <c:v>0.78200000000000003</c:v>
                </c:pt>
                <c:pt idx="201">
                  <c:v>0.78200000000000003</c:v>
                </c:pt>
                <c:pt idx="202">
                  <c:v>0.77600000000000002</c:v>
                </c:pt>
                <c:pt idx="203">
                  <c:v>0.76500000000000001</c:v>
                </c:pt>
                <c:pt idx="204">
                  <c:v>0.752</c:v>
                </c:pt>
                <c:pt idx="205">
                  <c:v>0.74</c:v>
                </c:pt>
                <c:pt idx="206">
                  <c:v>0.73099999999999998</c:v>
                </c:pt>
                <c:pt idx="207">
                  <c:v>0.72599999999999998</c:v>
                </c:pt>
                <c:pt idx="208">
                  <c:v>0.72599999999999998</c:v>
                </c:pt>
                <c:pt idx="209">
                  <c:v>0.73099999999999998</c:v>
                </c:pt>
                <c:pt idx="210">
                  <c:v>0.74</c:v>
                </c:pt>
                <c:pt idx="211">
                  <c:v>0.749</c:v>
                </c:pt>
                <c:pt idx="212">
                  <c:v>0.75600000000000001</c:v>
                </c:pt>
                <c:pt idx="213">
                  <c:v>0.75600000000000001</c:v>
                </c:pt>
                <c:pt idx="214">
                  <c:v>0.751</c:v>
                </c:pt>
                <c:pt idx="215">
                  <c:v>0.74099999999999999</c:v>
                </c:pt>
                <c:pt idx="216">
                  <c:v>0.72799999999999998</c:v>
                </c:pt>
                <c:pt idx="217">
                  <c:v>0.71399999999999997</c:v>
                </c:pt>
                <c:pt idx="218">
                  <c:v>0.70099999999999996</c:v>
                </c:pt>
                <c:pt idx="219">
                  <c:v>0.69</c:v>
                </c:pt>
                <c:pt idx="220">
                  <c:v>0.68400000000000005</c:v>
                </c:pt>
                <c:pt idx="221">
                  <c:v>0.68</c:v>
                </c:pt>
                <c:pt idx="222">
                  <c:v>0.67800000000000005</c:v>
                </c:pt>
                <c:pt idx="223">
                  <c:v>0.67900000000000005</c:v>
                </c:pt>
                <c:pt idx="224">
                  <c:v>0.68100000000000005</c:v>
                </c:pt>
                <c:pt idx="225">
                  <c:v>0.68500000000000005</c:v>
                </c:pt>
                <c:pt idx="226">
                  <c:v>0.69099999999999995</c:v>
                </c:pt>
                <c:pt idx="227">
                  <c:v>0.69499999999999995</c:v>
                </c:pt>
                <c:pt idx="228">
                  <c:v>0.69699999999999995</c:v>
                </c:pt>
                <c:pt idx="229">
                  <c:v>0.69699999999999995</c:v>
                </c:pt>
                <c:pt idx="230">
                  <c:v>0.69599999999999995</c:v>
                </c:pt>
                <c:pt idx="231">
                  <c:v>0.69499999999999995</c:v>
                </c:pt>
                <c:pt idx="232">
                  <c:v>0.69299999999999995</c:v>
                </c:pt>
                <c:pt idx="233">
                  <c:v>0.69</c:v>
                </c:pt>
                <c:pt idx="234">
                  <c:v>0.68700000000000006</c:v>
                </c:pt>
                <c:pt idx="235">
                  <c:v>0.68400000000000005</c:v>
                </c:pt>
                <c:pt idx="236">
                  <c:v>0.68200000000000005</c:v>
                </c:pt>
                <c:pt idx="237">
                  <c:v>0.68100000000000005</c:v>
                </c:pt>
                <c:pt idx="238">
                  <c:v>0.68100000000000005</c:v>
                </c:pt>
                <c:pt idx="239">
                  <c:v>0.68100000000000005</c:v>
                </c:pt>
                <c:pt idx="240">
                  <c:v>0.68200000000000005</c:v>
                </c:pt>
                <c:pt idx="241">
                  <c:v>0.68300000000000005</c:v>
                </c:pt>
                <c:pt idx="242">
                  <c:v>0.68500000000000005</c:v>
                </c:pt>
                <c:pt idx="243">
                  <c:v>0.68799999999999994</c:v>
                </c:pt>
                <c:pt idx="244">
                  <c:v>0.69099999999999995</c:v>
                </c:pt>
                <c:pt idx="245">
                  <c:v>0.69299999999999995</c:v>
                </c:pt>
                <c:pt idx="246">
                  <c:v>0.69499999999999995</c:v>
                </c:pt>
                <c:pt idx="247">
                  <c:v>0.69799999999999995</c:v>
                </c:pt>
                <c:pt idx="248">
                  <c:v>0.7</c:v>
                </c:pt>
                <c:pt idx="249">
                  <c:v>0.70099999999999996</c:v>
                </c:pt>
                <c:pt idx="250">
                  <c:v>0.70099999999999996</c:v>
                </c:pt>
                <c:pt idx="251">
                  <c:v>0.69899999999999995</c:v>
                </c:pt>
                <c:pt idx="252">
                  <c:v>0.69599999999999995</c:v>
                </c:pt>
                <c:pt idx="253">
                  <c:v>0.69099999999999995</c:v>
                </c:pt>
                <c:pt idx="254">
                  <c:v>0.68600000000000005</c:v>
                </c:pt>
                <c:pt idx="255">
                  <c:v>0.67900000000000005</c:v>
                </c:pt>
                <c:pt idx="256">
                  <c:v>0.67300000000000004</c:v>
                </c:pt>
                <c:pt idx="257">
                  <c:v>0.66900000000000004</c:v>
                </c:pt>
                <c:pt idx="258">
                  <c:v>0.66600000000000004</c:v>
                </c:pt>
                <c:pt idx="259">
                  <c:v>0.66300000000000003</c:v>
                </c:pt>
                <c:pt idx="260">
                  <c:v>0.66200000000000003</c:v>
                </c:pt>
                <c:pt idx="261">
                  <c:v>0.66100000000000003</c:v>
                </c:pt>
                <c:pt idx="262">
                  <c:v>0.66</c:v>
                </c:pt>
                <c:pt idx="263">
                  <c:v>0.66</c:v>
                </c:pt>
                <c:pt idx="264">
                  <c:v>0.66</c:v>
                </c:pt>
                <c:pt idx="265">
                  <c:v>0.66100000000000003</c:v>
                </c:pt>
                <c:pt idx="266">
                  <c:v>0.66100000000000003</c:v>
                </c:pt>
                <c:pt idx="267">
                  <c:v>0.66100000000000003</c:v>
                </c:pt>
                <c:pt idx="268">
                  <c:v>0.65900000000000003</c:v>
                </c:pt>
                <c:pt idx="269">
                  <c:v>0.65600000000000003</c:v>
                </c:pt>
                <c:pt idx="270">
                  <c:v>0.65500000000000003</c:v>
                </c:pt>
                <c:pt idx="271">
                  <c:v>0.65500000000000003</c:v>
                </c:pt>
                <c:pt idx="272">
                  <c:v>0.65600000000000003</c:v>
                </c:pt>
                <c:pt idx="273">
                  <c:v>0.65700000000000003</c:v>
                </c:pt>
                <c:pt idx="274">
                  <c:v>0.65700000000000003</c:v>
                </c:pt>
                <c:pt idx="275">
                  <c:v>0.65600000000000003</c:v>
                </c:pt>
                <c:pt idx="276">
                  <c:v>0.65500000000000003</c:v>
                </c:pt>
                <c:pt idx="277">
                  <c:v>0.65400000000000003</c:v>
                </c:pt>
                <c:pt idx="278">
                  <c:v>0.65200000000000002</c:v>
                </c:pt>
                <c:pt idx="279">
                  <c:v>0.65100000000000002</c:v>
                </c:pt>
                <c:pt idx="280">
                  <c:v>0.65100000000000002</c:v>
                </c:pt>
                <c:pt idx="281">
                  <c:v>0.65</c:v>
                </c:pt>
                <c:pt idx="282">
                  <c:v>0.65</c:v>
                </c:pt>
                <c:pt idx="283">
                  <c:v>0.64900000000000002</c:v>
                </c:pt>
                <c:pt idx="284">
                  <c:v>0.64700000000000002</c:v>
                </c:pt>
                <c:pt idx="285">
                  <c:v>0.64300000000000002</c:v>
                </c:pt>
                <c:pt idx="286">
                  <c:v>0.63900000000000001</c:v>
                </c:pt>
                <c:pt idx="287">
                  <c:v>0.63500000000000001</c:v>
                </c:pt>
                <c:pt idx="288">
                  <c:v>0.63100000000000001</c:v>
                </c:pt>
                <c:pt idx="289">
                  <c:v>0.627</c:v>
                </c:pt>
                <c:pt idx="290">
                  <c:v>0.622</c:v>
                </c:pt>
                <c:pt idx="291">
                  <c:v>0.61599999999999999</c:v>
                </c:pt>
                <c:pt idx="292">
                  <c:v>0.60899999999999999</c:v>
                </c:pt>
                <c:pt idx="293">
                  <c:v>0.60299999999999998</c:v>
                </c:pt>
                <c:pt idx="294">
                  <c:v>0.59599999999999997</c:v>
                </c:pt>
                <c:pt idx="295">
                  <c:v>0.59199999999999997</c:v>
                </c:pt>
                <c:pt idx="296">
                  <c:v>0.58899999999999997</c:v>
                </c:pt>
                <c:pt idx="297">
                  <c:v>0.58699999999999997</c:v>
                </c:pt>
                <c:pt idx="298">
                  <c:v>0.58499999999999996</c:v>
                </c:pt>
                <c:pt idx="299">
                  <c:v>0.58199999999999996</c:v>
                </c:pt>
                <c:pt idx="300">
                  <c:v>0.57799999999999996</c:v>
                </c:pt>
                <c:pt idx="301">
                  <c:v>0.57299999999999995</c:v>
                </c:pt>
                <c:pt idx="302">
                  <c:v>0.56799999999999995</c:v>
                </c:pt>
                <c:pt idx="303">
                  <c:v>0.56299999999999994</c:v>
                </c:pt>
                <c:pt idx="304">
                  <c:v>0.55700000000000005</c:v>
                </c:pt>
                <c:pt idx="305">
                  <c:v>0.55200000000000005</c:v>
                </c:pt>
                <c:pt idx="306">
                  <c:v>0.54800000000000004</c:v>
                </c:pt>
                <c:pt idx="307">
                  <c:v>0.54600000000000004</c:v>
                </c:pt>
                <c:pt idx="308">
                  <c:v>0.54400000000000004</c:v>
                </c:pt>
                <c:pt idx="309">
                  <c:v>0.54200000000000004</c:v>
                </c:pt>
                <c:pt idx="310">
                  <c:v>0.54100000000000004</c:v>
                </c:pt>
                <c:pt idx="311">
                  <c:v>0.53900000000000003</c:v>
                </c:pt>
                <c:pt idx="312">
                  <c:v>0.53800000000000003</c:v>
                </c:pt>
                <c:pt idx="313">
                  <c:v>0.53700000000000003</c:v>
                </c:pt>
                <c:pt idx="314">
                  <c:v>0.53700000000000003</c:v>
                </c:pt>
                <c:pt idx="315">
                  <c:v>0.53700000000000003</c:v>
                </c:pt>
                <c:pt idx="316">
                  <c:v>0.53600000000000003</c:v>
                </c:pt>
                <c:pt idx="317">
                  <c:v>0.53400000000000003</c:v>
                </c:pt>
                <c:pt idx="318">
                  <c:v>0.53200000000000003</c:v>
                </c:pt>
                <c:pt idx="319">
                  <c:v>0.53</c:v>
                </c:pt>
                <c:pt idx="320">
                  <c:v>0.52800000000000002</c:v>
                </c:pt>
                <c:pt idx="321">
                  <c:v>0.52600000000000002</c:v>
                </c:pt>
                <c:pt idx="322">
                  <c:v>0.52400000000000002</c:v>
                </c:pt>
                <c:pt idx="323">
                  <c:v>0.52200000000000002</c:v>
                </c:pt>
                <c:pt idx="324">
                  <c:v>0.52100000000000002</c:v>
                </c:pt>
                <c:pt idx="325">
                  <c:v>0.52100000000000002</c:v>
                </c:pt>
                <c:pt idx="326">
                  <c:v>0.52100000000000002</c:v>
                </c:pt>
                <c:pt idx="327">
                  <c:v>0.52100000000000002</c:v>
                </c:pt>
                <c:pt idx="328">
                  <c:v>0.51900000000000002</c:v>
                </c:pt>
                <c:pt idx="329">
                  <c:v>0.51600000000000001</c:v>
                </c:pt>
                <c:pt idx="330">
                  <c:v>0.51100000000000001</c:v>
                </c:pt>
                <c:pt idx="331">
                  <c:v>0.505</c:v>
                </c:pt>
                <c:pt idx="332">
                  <c:v>0.497</c:v>
                </c:pt>
                <c:pt idx="333">
                  <c:v>0.49</c:v>
                </c:pt>
                <c:pt idx="334">
                  <c:v>0.48399999999999999</c:v>
                </c:pt>
                <c:pt idx="335">
                  <c:v>0.47899999999999998</c:v>
                </c:pt>
                <c:pt idx="336">
                  <c:v>0.47599999999999998</c:v>
                </c:pt>
                <c:pt idx="337">
                  <c:v>0.47599999999999998</c:v>
                </c:pt>
                <c:pt idx="338">
                  <c:v>0.47699999999999998</c:v>
                </c:pt>
                <c:pt idx="339">
                  <c:v>0.48</c:v>
                </c:pt>
                <c:pt idx="340">
                  <c:v>0.48199999999999998</c:v>
                </c:pt>
                <c:pt idx="341">
                  <c:v>0.48399999999999999</c:v>
                </c:pt>
                <c:pt idx="342">
                  <c:v>0.48499999999999999</c:v>
                </c:pt>
                <c:pt idx="343">
                  <c:v>0.48499999999999999</c:v>
                </c:pt>
                <c:pt idx="344">
                  <c:v>0.48499999999999999</c:v>
                </c:pt>
                <c:pt idx="345">
                  <c:v>0.48399999999999999</c:v>
                </c:pt>
                <c:pt idx="346">
                  <c:v>0.48399999999999999</c:v>
                </c:pt>
                <c:pt idx="347">
                  <c:v>0.48399999999999999</c:v>
                </c:pt>
                <c:pt idx="348">
                  <c:v>0.48399999999999999</c:v>
                </c:pt>
                <c:pt idx="349">
                  <c:v>0.48399999999999999</c:v>
                </c:pt>
                <c:pt idx="350">
                  <c:v>0.48299999999999998</c:v>
                </c:pt>
                <c:pt idx="351">
                  <c:v>0.48199999999999998</c:v>
                </c:pt>
                <c:pt idx="352">
                  <c:v>0.48</c:v>
                </c:pt>
                <c:pt idx="353">
                  <c:v>0.47799999999999998</c:v>
                </c:pt>
                <c:pt idx="354">
                  <c:v>0.47599999999999998</c:v>
                </c:pt>
                <c:pt idx="355">
                  <c:v>0.47299999999999998</c:v>
                </c:pt>
                <c:pt idx="356">
                  <c:v>0.46800000000000003</c:v>
                </c:pt>
                <c:pt idx="357">
                  <c:v>0.46400000000000002</c:v>
                </c:pt>
                <c:pt idx="358">
                  <c:v>0.46</c:v>
                </c:pt>
                <c:pt idx="359">
                  <c:v>0.45700000000000002</c:v>
                </c:pt>
                <c:pt idx="360">
                  <c:v>0.45600000000000002</c:v>
                </c:pt>
                <c:pt idx="361">
                  <c:v>0.45700000000000002</c:v>
                </c:pt>
                <c:pt idx="362">
                  <c:v>0.45800000000000002</c:v>
                </c:pt>
                <c:pt idx="363">
                  <c:v>0.46</c:v>
                </c:pt>
                <c:pt idx="364">
                  <c:v>0.46</c:v>
                </c:pt>
                <c:pt idx="365">
                  <c:v>0.45900000000000002</c:v>
                </c:pt>
                <c:pt idx="366">
                  <c:v>0.45600000000000002</c:v>
                </c:pt>
                <c:pt idx="367">
                  <c:v>0.45</c:v>
                </c:pt>
                <c:pt idx="368">
                  <c:v>0.44400000000000001</c:v>
                </c:pt>
                <c:pt idx="369">
                  <c:v>0.436</c:v>
                </c:pt>
                <c:pt idx="370">
                  <c:v>0.42899999999999999</c:v>
                </c:pt>
                <c:pt idx="371">
                  <c:v>0.42299999999999999</c:v>
                </c:pt>
                <c:pt idx="372">
                  <c:v>0.41699999999999998</c:v>
                </c:pt>
                <c:pt idx="373">
                  <c:v>0.41199999999999998</c:v>
                </c:pt>
                <c:pt idx="374">
                  <c:v>0.40600000000000003</c:v>
                </c:pt>
                <c:pt idx="375">
                  <c:v>0.40200000000000002</c:v>
                </c:pt>
                <c:pt idx="376">
                  <c:v>0.39800000000000002</c:v>
                </c:pt>
                <c:pt idx="377">
                  <c:v>0.39500000000000002</c:v>
                </c:pt>
                <c:pt idx="378">
                  <c:v>0.39400000000000002</c:v>
                </c:pt>
                <c:pt idx="379">
                  <c:v>0.39300000000000002</c:v>
                </c:pt>
                <c:pt idx="380">
                  <c:v>0.39200000000000002</c:v>
                </c:pt>
                <c:pt idx="381">
                  <c:v>0.39100000000000001</c:v>
                </c:pt>
                <c:pt idx="382">
                  <c:v>0.38800000000000001</c:v>
                </c:pt>
                <c:pt idx="383">
                  <c:v>0.38500000000000001</c:v>
                </c:pt>
                <c:pt idx="384">
                  <c:v>0.38200000000000001</c:v>
                </c:pt>
                <c:pt idx="385">
                  <c:v>0.38</c:v>
                </c:pt>
                <c:pt idx="386">
                  <c:v>0.38</c:v>
                </c:pt>
                <c:pt idx="387">
                  <c:v>0.38100000000000001</c:v>
                </c:pt>
                <c:pt idx="388">
                  <c:v>0.38300000000000001</c:v>
                </c:pt>
                <c:pt idx="389">
                  <c:v>0.38500000000000001</c:v>
                </c:pt>
                <c:pt idx="390">
                  <c:v>0.38600000000000001</c:v>
                </c:pt>
                <c:pt idx="391">
                  <c:v>0.38600000000000001</c:v>
                </c:pt>
                <c:pt idx="392">
                  <c:v>0.38500000000000001</c:v>
                </c:pt>
                <c:pt idx="393">
                  <c:v>0.38300000000000001</c:v>
                </c:pt>
                <c:pt idx="394">
                  <c:v>0.379</c:v>
                </c:pt>
                <c:pt idx="395">
                  <c:v>0.375</c:v>
                </c:pt>
                <c:pt idx="396">
                  <c:v>0.37</c:v>
                </c:pt>
                <c:pt idx="397">
                  <c:v>0.36599999999999999</c:v>
                </c:pt>
                <c:pt idx="398">
                  <c:v>0.36199999999999999</c:v>
                </c:pt>
                <c:pt idx="399">
                  <c:v>0.36</c:v>
                </c:pt>
                <c:pt idx="400">
                  <c:v>0.35799999999999998</c:v>
                </c:pt>
                <c:pt idx="401">
                  <c:v>0.35599999999999998</c:v>
                </c:pt>
                <c:pt idx="402">
                  <c:v>0.35399999999999998</c:v>
                </c:pt>
                <c:pt idx="403">
                  <c:v>0.35299999999999998</c:v>
                </c:pt>
                <c:pt idx="404">
                  <c:v>0.35199999999999998</c:v>
                </c:pt>
                <c:pt idx="405">
                  <c:v>0.35</c:v>
                </c:pt>
                <c:pt idx="406">
                  <c:v>0.34799999999999998</c:v>
                </c:pt>
                <c:pt idx="407">
                  <c:v>0.34599999999999997</c:v>
                </c:pt>
                <c:pt idx="408">
                  <c:v>0.34300000000000003</c:v>
                </c:pt>
                <c:pt idx="409">
                  <c:v>0.33900000000000002</c:v>
                </c:pt>
                <c:pt idx="410">
                  <c:v>0.33700000000000002</c:v>
                </c:pt>
                <c:pt idx="411">
                  <c:v>0.33500000000000002</c:v>
                </c:pt>
                <c:pt idx="412">
                  <c:v>0.33300000000000002</c:v>
                </c:pt>
                <c:pt idx="413">
                  <c:v>0.33100000000000002</c:v>
                </c:pt>
                <c:pt idx="414">
                  <c:v>0.32900000000000001</c:v>
                </c:pt>
                <c:pt idx="415">
                  <c:v>0.32600000000000001</c:v>
                </c:pt>
                <c:pt idx="416">
                  <c:v>0.32300000000000001</c:v>
                </c:pt>
                <c:pt idx="417">
                  <c:v>0.32</c:v>
                </c:pt>
                <c:pt idx="418">
                  <c:v>0.316</c:v>
                </c:pt>
                <c:pt idx="419">
                  <c:v>0.312</c:v>
                </c:pt>
                <c:pt idx="420">
                  <c:v>0.308</c:v>
                </c:pt>
                <c:pt idx="421">
                  <c:v>0.30399999999999999</c:v>
                </c:pt>
                <c:pt idx="422">
                  <c:v>0.3</c:v>
                </c:pt>
                <c:pt idx="423">
                  <c:v>0.29599999999999999</c:v>
                </c:pt>
                <c:pt idx="424">
                  <c:v>0.29199999999999998</c:v>
                </c:pt>
                <c:pt idx="425">
                  <c:v>0.28799999999999998</c:v>
                </c:pt>
                <c:pt idx="426">
                  <c:v>0.28299999999999997</c:v>
                </c:pt>
                <c:pt idx="427">
                  <c:v>0.27800000000000002</c:v>
                </c:pt>
                <c:pt idx="428">
                  <c:v>0.27400000000000002</c:v>
                </c:pt>
                <c:pt idx="429">
                  <c:v>0.27100000000000002</c:v>
                </c:pt>
                <c:pt idx="430">
                  <c:v>0.26800000000000002</c:v>
                </c:pt>
                <c:pt idx="431">
                  <c:v>0.26700000000000002</c:v>
                </c:pt>
                <c:pt idx="432">
                  <c:v>0.26500000000000001</c:v>
                </c:pt>
                <c:pt idx="433">
                  <c:v>0.26300000000000001</c:v>
                </c:pt>
                <c:pt idx="434">
                  <c:v>0.26</c:v>
                </c:pt>
                <c:pt idx="435">
                  <c:v>0.25700000000000001</c:v>
                </c:pt>
                <c:pt idx="436">
                  <c:v>0.255</c:v>
                </c:pt>
                <c:pt idx="437">
                  <c:v>0.252</c:v>
                </c:pt>
                <c:pt idx="438">
                  <c:v>0.249</c:v>
                </c:pt>
                <c:pt idx="439">
                  <c:v>0.246</c:v>
                </c:pt>
                <c:pt idx="440">
                  <c:v>0.24299999999999999</c:v>
                </c:pt>
                <c:pt idx="441">
                  <c:v>0.24099999999999999</c:v>
                </c:pt>
                <c:pt idx="442">
                  <c:v>0.23899999999999999</c:v>
                </c:pt>
                <c:pt idx="443">
                  <c:v>0.23799999999999999</c:v>
                </c:pt>
                <c:pt idx="444">
                  <c:v>0.23699999999999999</c:v>
                </c:pt>
                <c:pt idx="445">
                  <c:v>0.23699999999999999</c:v>
                </c:pt>
                <c:pt idx="446">
                  <c:v>0.23699999999999999</c:v>
                </c:pt>
                <c:pt idx="447">
                  <c:v>0.23699999999999999</c:v>
                </c:pt>
                <c:pt idx="448">
                  <c:v>0.23499999999999999</c:v>
                </c:pt>
                <c:pt idx="449">
                  <c:v>0.23300000000000001</c:v>
                </c:pt>
                <c:pt idx="450">
                  <c:v>0.23100000000000001</c:v>
                </c:pt>
                <c:pt idx="451">
                  <c:v>0.22700000000000001</c:v>
                </c:pt>
                <c:pt idx="452">
                  <c:v>0.224</c:v>
                </c:pt>
                <c:pt idx="453">
                  <c:v>0.221</c:v>
                </c:pt>
                <c:pt idx="454">
                  <c:v>0.218</c:v>
                </c:pt>
                <c:pt idx="455">
                  <c:v>0.217</c:v>
                </c:pt>
                <c:pt idx="456">
                  <c:v>0.216</c:v>
                </c:pt>
                <c:pt idx="457">
                  <c:v>0.215</c:v>
                </c:pt>
                <c:pt idx="458">
                  <c:v>0.215</c:v>
                </c:pt>
                <c:pt idx="459">
                  <c:v>0.215</c:v>
                </c:pt>
                <c:pt idx="460">
                  <c:v>0.215</c:v>
                </c:pt>
                <c:pt idx="461">
                  <c:v>0.214</c:v>
                </c:pt>
                <c:pt idx="462">
                  <c:v>0.21199999999999999</c:v>
                </c:pt>
                <c:pt idx="463">
                  <c:v>0.21</c:v>
                </c:pt>
                <c:pt idx="464">
                  <c:v>0.20799999999999999</c:v>
                </c:pt>
                <c:pt idx="465">
                  <c:v>0.20699999999999999</c:v>
                </c:pt>
                <c:pt idx="466">
                  <c:v>0.20699999999999999</c:v>
                </c:pt>
                <c:pt idx="467">
                  <c:v>0.20799999999999999</c:v>
                </c:pt>
                <c:pt idx="468">
                  <c:v>0.21</c:v>
                </c:pt>
                <c:pt idx="469">
                  <c:v>0.21099999999999999</c:v>
                </c:pt>
                <c:pt idx="470">
                  <c:v>0.21099999999999999</c:v>
                </c:pt>
                <c:pt idx="471">
                  <c:v>0.21</c:v>
                </c:pt>
                <c:pt idx="472">
                  <c:v>0.20799999999999999</c:v>
                </c:pt>
                <c:pt idx="473">
                  <c:v>0.20599999999999999</c:v>
                </c:pt>
                <c:pt idx="474">
                  <c:v>0.20300000000000001</c:v>
                </c:pt>
                <c:pt idx="475">
                  <c:v>0.20100000000000001</c:v>
                </c:pt>
                <c:pt idx="476">
                  <c:v>0.19900000000000001</c:v>
                </c:pt>
                <c:pt idx="477">
                  <c:v>0.19700000000000001</c:v>
                </c:pt>
                <c:pt idx="478">
                  <c:v>0.19600000000000001</c:v>
                </c:pt>
                <c:pt idx="479">
                  <c:v>0.19500000000000001</c:v>
                </c:pt>
                <c:pt idx="480">
                  <c:v>0.19400000000000001</c:v>
                </c:pt>
                <c:pt idx="481">
                  <c:v>0.193</c:v>
                </c:pt>
                <c:pt idx="482">
                  <c:v>0.192</c:v>
                </c:pt>
                <c:pt idx="483">
                  <c:v>0.191</c:v>
                </c:pt>
                <c:pt idx="484">
                  <c:v>0.19</c:v>
                </c:pt>
                <c:pt idx="485">
                  <c:v>0.189</c:v>
                </c:pt>
                <c:pt idx="486">
                  <c:v>0.189</c:v>
                </c:pt>
                <c:pt idx="487">
                  <c:v>0.189</c:v>
                </c:pt>
                <c:pt idx="488">
                  <c:v>0.189</c:v>
                </c:pt>
                <c:pt idx="489">
                  <c:v>0.189</c:v>
                </c:pt>
                <c:pt idx="490">
                  <c:v>0.189</c:v>
                </c:pt>
                <c:pt idx="491">
                  <c:v>0.189</c:v>
                </c:pt>
                <c:pt idx="492">
                  <c:v>0.188</c:v>
                </c:pt>
                <c:pt idx="493">
                  <c:v>0.187</c:v>
                </c:pt>
                <c:pt idx="494">
                  <c:v>0.185</c:v>
                </c:pt>
                <c:pt idx="495">
                  <c:v>0.183</c:v>
                </c:pt>
                <c:pt idx="496">
                  <c:v>0.182</c:v>
                </c:pt>
                <c:pt idx="497">
                  <c:v>0.18099999999999999</c:v>
                </c:pt>
                <c:pt idx="498">
                  <c:v>0.18</c:v>
                </c:pt>
                <c:pt idx="499">
                  <c:v>0.17899999999999999</c:v>
                </c:pt>
                <c:pt idx="500">
                  <c:v>0.17899999999999999</c:v>
                </c:pt>
                <c:pt idx="501">
                  <c:v>0.17899999999999999</c:v>
                </c:pt>
                <c:pt idx="502">
                  <c:v>0.17899999999999999</c:v>
                </c:pt>
                <c:pt idx="503">
                  <c:v>0.17899999999999999</c:v>
                </c:pt>
                <c:pt idx="504">
                  <c:v>0.17899999999999999</c:v>
                </c:pt>
                <c:pt idx="505">
                  <c:v>0.17899999999999999</c:v>
                </c:pt>
                <c:pt idx="506">
                  <c:v>0.17899999999999999</c:v>
                </c:pt>
                <c:pt idx="507">
                  <c:v>0.17899999999999999</c:v>
                </c:pt>
                <c:pt idx="508">
                  <c:v>0.17899999999999999</c:v>
                </c:pt>
                <c:pt idx="509">
                  <c:v>0.17899999999999999</c:v>
                </c:pt>
                <c:pt idx="510">
                  <c:v>0.17899999999999999</c:v>
                </c:pt>
                <c:pt idx="511">
                  <c:v>0.17799999999999999</c:v>
                </c:pt>
                <c:pt idx="512">
                  <c:v>0.17799999999999999</c:v>
                </c:pt>
                <c:pt idx="513">
                  <c:v>0.17699999999999999</c:v>
                </c:pt>
                <c:pt idx="514">
                  <c:v>0.17599999999999999</c:v>
                </c:pt>
                <c:pt idx="515">
                  <c:v>0.17499999999999999</c:v>
                </c:pt>
                <c:pt idx="516">
                  <c:v>0.17399999999999999</c:v>
                </c:pt>
                <c:pt idx="517">
                  <c:v>0.17299999999999999</c:v>
                </c:pt>
                <c:pt idx="518">
                  <c:v>0.17299999999999999</c:v>
                </c:pt>
                <c:pt idx="519">
                  <c:v>0.17199999999999999</c:v>
                </c:pt>
                <c:pt idx="520">
                  <c:v>0.17199999999999999</c:v>
                </c:pt>
                <c:pt idx="521">
                  <c:v>0.17100000000000001</c:v>
                </c:pt>
                <c:pt idx="522">
                  <c:v>0.17</c:v>
                </c:pt>
                <c:pt idx="523">
                  <c:v>0.16900000000000001</c:v>
                </c:pt>
                <c:pt idx="524">
                  <c:v>0.16800000000000001</c:v>
                </c:pt>
                <c:pt idx="525">
                  <c:v>0.16700000000000001</c:v>
                </c:pt>
                <c:pt idx="526">
                  <c:v>0.16600000000000001</c:v>
                </c:pt>
                <c:pt idx="527">
                  <c:v>0.16500000000000001</c:v>
                </c:pt>
                <c:pt idx="528">
                  <c:v>0.16400000000000001</c:v>
                </c:pt>
                <c:pt idx="529">
                  <c:v>0.16300000000000001</c:v>
                </c:pt>
                <c:pt idx="530">
                  <c:v>0.16300000000000001</c:v>
                </c:pt>
                <c:pt idx="531">
                  <c:v>0.16300000000000001</c:v>
                </c:pt>
                <c:pt idx="532">
                  <c:v>0.16300000000000001</c:v>
                </c:pt>
                <c:pt idx="533">
                  <c:v>0.16200000000000001</c:v>
                </c:pt>
                <c:pt idx="534">
                  <c:v>0.16200000000000001</c:v>
                </c:pt>
                <c:pt idx="535">
                  <c:v>0.16200000000000001</c:v>
                </c:pt>
                <c:pt idx="536">
                  <c:v>0.16200000000000001</c:v>
                </c:pt>
                <c:pt idx="537">
                  <c:v>0.161</c:v>
                </c:pt>
                <c:pt idx="538">
                  <c:v>0.16</c:v>
                </c:pt>
                <c:pt idx="539">
                  <c:v>0.159</c:v>
                </c:pt>
                <c:pt idx="540">
                  <c:v>0.159</c:v>
                </c:pt>
                <c:pt idx="541">
                  <c:v>0.158</c:v>
                </c:pt>
                <c:pt idx="542">
                  <c:v>0.158</c:v>
                </c:pt>
                <c:pt idx="543">
                  <c:v>0.158</c:v>
                </c:pt>
                <c:pt idx="544">
                  <c:v>0.158</c:v>
                </c:pt>
                <c:pt idx="545">
                  <c:v>0.157</c:v>
                </c:pt>
                <c:pt idx="546">
                  <c:v>0.157</c:v>
                </c:pt>
                <c:pt idx="547">
                  <c:v>0.156</c:v>
                </c:pt>
                <c:pt idx="548">
                  <c:v>0.156</c:v>
                </c:pt>
                <c:pt idx="549">
                  <c:v>0.156</c:v>
                </c:pt>
                <c:pt idx="550">
                  <c:v>0.156</c:v>
                </c:pt>
                <c:pt idx="551">
                  <c:v>0.156</c:v>
                </c:pt>
                <c:pt idx="552">
                  <c:v>0.155</c:v>
                </c:pt>
                <c:pt idx="553">
                  <c:v>0.155</c:v>
                </c:pt>
                <c:pt idx="554">
                  <c:v>0.155</c:v>
                </c:pt>
                <c:pt idx="555">
                  <c:v>0.154</c:v>
                </c:pt>
                <c:pt idx="556">
                  <c:v>0.154</c:v>
                </c:pt>
                <c:pt idx="557">
                  <c:v>0.155</c:v>
                </c:pt>
                <c:pt idx="558">
                  <c:v>0.155</c:v>
                </c:pt>
                <c:pt idx="559">
                  <c:v>0.156</c:v>
                </c:pt>
                <c:pt idx="560">
                  <c:v>0.156</c:v>
                </c:pt>
                <c:pt idx="561">
                  <c:v>0.157</c:v>
                </c:pt>
                <c:pt idx="562">
                  <c:v>0.157</c:v>
                </c:pt>
                <c:pt idx="563">
                  <c:v>0.158</c:v>
                </c:pt>
                <c:pt idx="564">
                  <c:v>0.158</c:v>
                </c:pt>
                <c:pt idx="565">
                  <c:v>0.159</c:v>
                </c:pt>
                <c:pt idx="566">
                  <c:v>0.159</c:v>
                </c:pt>
                <c:pt idx="567">
                  <c:v>0.159</c:v>
                </c:pt>
                <c:pt idx="568">
                  <c:v>0.158</c:v>
                </c:pt>
                <c:pt idx="569">
                  <c:v>0.158</c:v>
                </c:pt>
                <c:pt idx="570">
                  <c:v>0.158</c:v>
                </c:pt>
                <c:pt idx="571">
                  <c:v>0.157</c:v>
                </c:pt>
                <c:pt idx="572">
                  <c:v>0.157</c:v>
                </c:pt>
                <c:pt idx="573">
                  <c:v>0.156</c:v>
                </c:pt>
                <c:pt idx="574">
                  <c:v>0.156</c:v>
                </c:pt>
                <c:pt idx="575">
                  <c:v>0.156</c:v>
                </c:pt>
                <c:pt idx="576">
                  <c:v>0.156</c:v>
                </c:pt>
                <c:pt idx="577">
                  <c:v>0.156</c:v>
                </c:pt>
                <c:pt idx="578">
                  <c:v>0.155</c:v>
                </c:pt>
                <c:pt idx="579">
                  <c:v>0.155</c:v>
                </c:pt>
                <c:pt idx="580">
                  <c:v>0.154</c:v>
                </c:pt>
                <c:pt idx="581">
                  <c:v>0.153</c:v>
                </c:pt>
                <c:pt idx="582">
                  <c:v>0.153</c:v>
                </c:pt>
                <c:pt idx="583">
                  <c:v>0.152</c:v>
                </c:pt>
                <c:pt idx="584">
                  <c:v>0.152</c:v>
                </c:pt>
                <c:pt idx="585">
                  <c:v>0.152</c:v>
                </c:pt>
                <c:pt idx="586">
                  <c:v>0.153</c:v>
                </c:pt>
                <c:pt idx="587">
                  <c:v>0.153</c:v>
                </c:pt>
                <c:pt idx="588">
                  <c:v>0.154</c:v>
                </c:pt>
                <c:pt idx="589">
                  <c:v>0.155</c:v>
                </c:pt>
                <c:pt idx="590">
                  <c:v>0.156</c:v>
                </c:pt>
                <c:pt idx="591">
                  <c:v>0.157</c:v>
                </c:pt>
                <c:pt idx="592">
                  <c:v>0.157</c:v>
                </c:pt>
                <c:pt idx="593">
                  <c:v>0.158</c:v>
                </c:pt>
                <c:pt idx="594">
                  <c:v>0.158</c:v>
                </c:pt>
                <c:pt idx="595">
                  <c:v>0.158</c:v>
                </c:pt>
                <c:pt idx="596">
                  <c:v>0.158</c:v>
                </c:pt>
                <c:pt idx="597">
                  <c:v>0.159</c:v>
                </c:pt>
                <c:pt idx="598">
                  <c:v>0.16</c:v>
                </c:pt>
                <c:pt idx="599">
                  <c:v>0.16</c:v>
                </c:pt>
                <c:pt idx="600">
                  <c:v>0.161</c:v>
                </c:pt>
                <c:pt idx="601">
                  <c:v>0.16200000000000001</c:v>
                </c:pt>
                <c:pt idx="602">
                  <c:v>0.16300000000000001</c:v>
                </c:pt>
                <c:pt idx="603">
                  <c:v>0.16300000000000001</c:v>
                </c:pt>
                <c:pt idx="604">
                  <c:v>0.16400000000000001</c:v>
                </c:pt>
                <c:pt idx="605">
                  <c:v>0.16400000000000001</c:v>
                </c:pt>
                <c:pt idx="606">
                  <c:v>0.16400000000000001</c:v>
                </c:pt>
                <c:pt idx="607">
                  <c:v>0.16400000000000001</c:v>
                </c:pt>
                <c:pt idx="608">
                  <c:v>0.16400000000000001</c:v>
                </c:pt>
                <c:pt idx="609">
                  <c:v>0.16500000000000001</c:v>
                </c:pt>
                <c:pt idx="610">
                  <c:v>0.16500000000000001</c:v>
                </c:pt>
                <c:pt idx="611">
                  <c:v>0.16500000000000001</c:v>
                </c:pt>
                <c:pt idx="612">
                  <c:v>0.16500000000000001</c:v>
                </c:pt>
                <c:pt idx="613">
                  <c:v>0.16500000000000001</c:v>
                </c:pt>
                <c:pt idx="614">
                  <c:v>0.16600000000000001</c:v>
                </c:pt>
                <c:pt idx="615">
                  <c:v>0.16600000000000001</c:v>
                </c:pt>
                <c:pt idx="616">
                  <c:v>0.16600000000000001</c:v>
                </c:pt>
                <c:pt idx="617">
                  <c:v>0.16600000000000001</c:v>
                </c:pt>
                <c:pt idx="618">
                  <c:v>0.16600000000000001</c:v>
                </c:pt>
                <c:pt idx="619">
                  <c:v>0.16600000000000001</c:v>
                </c:pt>
                <c:pt idx="620">
                  <c:v>0.16600000000000001</c:v>
                </c:pt>
                <c:pt idx="621">
                  <c:v>0.16600000000000001</c:v>
                </c:pt>
                <c:pt idx="622">
                  <c:v>0.16700000000000001</c:v>
                </c:pt>
                <c:pt idx="623">
                  <c:v>0.16800000000000001</c:v>
                </c:pt>
                <c:pt idx="624">
                  <c:v>0.16900000000000001</c:v>
                </c:pt>
                <c:pt idx="625">
                  <c:v>0.17</c:v>
                </c:pt>
                <c:pt idx="626">
                  <c:v>0.17100000000000001</c:v>
                </c:pt>
                <c:pt idx="627">
                  <c:v>0.17199999999999999</c:v>
                </c:pt>
                <c:pt idx="628">
                  <c:v>0.17199999999999999</c:v>
                </c:pt>
                <c:pt idx="629">
                  <c:v>0.17199999999999999</c:v>
                </c:pt>
                <c:pt idx="630">
                  <c:v>0.17199999999999999</c:v>
                </c:pt>
                <c:pt idx="631">
                  <c:v>0.17100000000000001</c:v>
                </c:pt>
                <c:pt idx="632">
                  <c:v>0.17</c:v>
                </c:pt>
                <c:pt idx="633">
                  <c:v>0.17</c:v>
                </c:pt>
                <c:pt idx="634">
                  <c:v>0.16900000000000001</c:v>
                </c:pt>
                <c:pt idx="635">
                  <c:v>0.16800000000000001</c:v>
                </c:pt>
                <c:pt idx="636">
                  <c:v>0.16700000000000001</c:v>
                </c:pt>
                <c:pt idx="637">
                  <c:v>0.16600000000000001</c:v>
                </c:pt>
                <c:pt idx="638">
                  <c:v>0.16500000000000001</c:v>
                </c:pt>
                <c:pt idx="639">
                  <c:v>0.16400000000000001</c:v>
                </c:pt>
                <c:pt idx="640">
                  <c:v>0.16300000000000001</c:v>
                </c:pt>
                <c:pt idx="641">
                  <c:v>0.16300000000000001</c:v>
                </c:pt>
                <c:pt idx="642">
                  <c:v>0.16200000000000001</c:v>
                </c:pt>
                <c:pt idx="643">
                  <c:v>0.16200000000000001</c:v>
                </c:pt>
                <c:pt idx="644">
                  <c:v>0.16200000000000001</c:v>
                </c:pt>
                <c:pt idx="645">
                  <c:v>0.16200000000000001</c:v>
                </c:pt>
                <c:pt idx="646">
                  <c:v>0.16200000000000001</c:v>
                </c:pt>
                <c:pt idx="647">
                  <c:v>0.16200000000000001</c:v>
                </c:pt>
                <c:pt idx="648">
                  <c:v>0.16200000000000001</c:v>
                </c:pt>
                <c:pt idx="649">
                  <c:v>0.16200000000000001</c:v>
                </c:pt>
                <c:pt idx="650">
                  <c:v>0.16300000000000001</c:v>
                </c:pt>
                <c:pt idx="651">
                  <c:v>0.16300000000000001</c:v>
                </c:pt>
                <c:pt idx="652">
                  <c:v>0.16400000000000001</c:v>
                </c:pt>
                <c:pt idx="653">
                  <c:v>0.16400000000000001</c:v>
                </c:pt>
                <c:pt idx="654">
                  <c:v>0.16500000000000001</c:v>
                </c:pt>
                <c:pt idx="655">
                  <c:v>0.16500000000000001</c:v>
                </c:pt>
                <c:pt idx="656">
                  <c:v>0.16500000000000001</c:v>
                </c:pt>
                <c:pt idx="657">
                  <c:v>0.16500000000000001</c:v>
                </c:pt>
                <c:pt idx="658">
                  <c:v>0.16500000000000001</c:v>
                </c:pt>
                <c:pt idx="659">
                  <c:v>0.16500000000000001</c:v>
                </c:pt>
                <c:pt idx="660">
                  <c:v>0.16500000000000001</c:v>
                </c:pt>
                <c:pt idx="661">
                  <c:v>0.16400000000000001</c:v>
                </c:pt>
                <c:pt idx="662">
                  <c:v>0.16400000000000001</c:v>
                </c:pt>
                <c:pt idx="663">
                  <c:v>0.16300000000000001</c:v>
                </c:pt>
                <c:pt idx="664">
                  <c:v>0.16200000000000001</c:v>
                </c:pt>
                <c:pt idx="665">
                  <c:v>0.161</c:v>
                </c:pt>
                <c:pt idx="666">
                  <c:v>0.16</c:v>
                </c:pt>
                <c:pt idx="667">
                  <c:v>0.16</c:v>
                </c:pt>
                <c:pt idx="668">
                  <c:v>0.159</c:v>
                </c:pt>
                <c:pt idx="669">
                  <c:v>0.159</c:v>
                </c:pt>
                <c:pt idx="670">
                  <c:v>0.158</c:v>
                </c:pt>
                <c:pt idx="671">
                  <c:v>0.158</c:v>
                </c:pt>
                <c:pt idx="672">
                  <c:v>0.157</c:v>
                </c:pt>
                <c:pt idx="673">
                  <c:v>0.157</c:v>
                </c:pt>
                <c:pt idx="674">
                  <c:v>0.156</c:v>
                </c:pt>
                <c:pt idx="675">
                  <c:v>0.156</c:v>
                </c:pt>
                <c:pt idx="676">
                  <c:v>0.156</c:v>
                </c:pt>
                <c:pt idx="677">
                  <c:v>0.156</c:v>
                </c:pt>
                <c:pt idx="678">
                  <c:v>0.156</c:v>
                </c:pt>
                <c:pt idx="679">
                  <c:v>0.156</c:v>
                </c:pt>
                <c:pt idx="680">
                  <c:v>0.156</c:v>
                </c:pt>
                <c:pt idx="681">
                  <c:v>0.156</c:v>
                </c:pt>
                <c:pt idx="682">
                  <c:v>0.155</c:v>
                </c:pt>
                <c:pt idx="683">
                  <c:v>0.155</c:v>
                </c:pt>
                <c:pt idx="684">
                  <c:v>0.154</c:v>
                </c:pt>
                <c:pt idx="685">
                  <c:v>0.153</c:v>
                </c:pt>
                <c:pt idx="686">
                  <c:v>0.152</c:v>
                </c:pt>
                <c:pt idx="687">
                  <c:v>0.151</c:v>
                </c:pt>
                <c:pt idx="688">
                  <c:v>0.14899999999999999</c:v>
                </c:pt>
                <c:pt idx="689">
                  <c:v>0.14699999999999999</c:v>
                </c:pt>
                <c:pt idx="690">
                  <c:v>0.14599999999999999</c:v>
                </c:pt>
                <c:pt idx="691">
                  <c:v>0.14399999999999999</c:v>
                </c:pt>
                <c:pt idx="692">
                  <c:v>0.14199999999999999</c:v>
                </c:pt>
                <c:pt idx="693">
                  <c:v>0.14099999999999999</c:v>
                </c:pt>
                <c:pt idx="694">
                  <c:v>0.14000000000000001</c:v>
                </c:pt>
                <c:pt idx="695">
                  <c:v>0.13900000000000001</c:v>
                </c:pt>
                <c:pt idx="696">
                  <c:v>0.13900000000000001</c:v>
                </c:pt>
                <c:pt idx="697">
                  <c:v>0.13800000000000001</c:v>
                </c:pt>
                <c:pt idx="698">
                  <c:v>0.13800000000000001</c:v>
                </c:pt>
                <c:pt idx="699">
                  <c:v>0.13800000000000001</c:v>
                </c:pt>
                <c:pt idx="700">
                  <c:v>0.13900000000000001</c:v>
                </c:pt>
                <c:pt idx="701">
                  <c:v>0.13800000000000001</c:v>
                </c:pt>
                <c:pt idx="702">
                  <c:v>0.13800000000000001</c:v>
                </c:pt>
                <c:pt idx="703">
                  <c:v>0.13700000000000001</c:v>
                </c:pt>
                <c:pt idx="704">
                  <c:v>0.13700000000000001</c:v>
                </c:pt>
                <c:pt idx="705">
                  <c:v>0.13600000000000001</c:v>
                </c:pt>
                <c:pt idx="706">
                  <c:v>0.13500000000000001</c:v>
                </c:pt>
                <c:pt idx="707">
                  <c:v>0.13500000000000001</c:v>
                </c:pt>
                <c:pt idx="708">
                  <c:v>0.13500000000000001</c:v>
                </c:pt>
                <c:pt idx="709">
                  <c:v>0.13500000000000001</c:v>
                </c:pt>
                <c:pt idx="710">
                  <c:v>0.13400000000000001</c:v>
                </c:pt>
                <c:pt idx="711">
                  <c:v>0.13400000000000001</c:v>
                </c:pt>
                <c:pt idx="712">
                  <c:v>0.13300000000000001</c:v>
                </c:pt>
                <c:pt idx="713">
                  <c:v>0.13200000000000001</c:v>
                </c:pt>
                <c:pt idx="714">
                  <c:v>0.13100000000000001</c:v>
                </c:pt>
                <c:pt idx="715">
                  <c:v>0.13</c:v>
                </c:pt>
                <c:pt idx="716">
                  <c:v>0.129</c:v>
                </c:pt>
                <c:pt idx="717">
                  <c:v>0.128</c:v>
                </c:pt>
                <c:pt idx="718">
                  <c:v>0.128</c:v>
                </c:pt>
                <c:pt idx="719">
                  <c:v>0.127</c:v>
                </c:pt>
                <c:pt idx="720">
                  <c:v>0.127</c:v>
                </c:pt>
                <c:pt idx="721">
                  <c:v>0.126</c:v>
                </c:pt>
                <c:pt idx="722">
                  <c:v>0.125</c:v>
                </c:pt>
                <c:pt idx="723">
                  <c:v>0.124</c:v>
                </c:pt>
                <c:pt idx="724">
                  <c:v>0.124</c:v>
                </c:pt>
                <c:pt idx="725">
                  <c:v>0.123</c:v>
                </c:pt>
                <c:pt idx="726">
                  <c:v>0.122</c:v>
                </c:pt>
                <c:pt idx="727">
                  <c:v>0.121</c:v>
                </c:pt>
                <c:pt idx="728">
                  <c:v>0.12</c:v>
                </c:pt>
                <c:pt idx="729">
                  <c:v>0.12</c:v>
                </c:pt>
                <c:pt idx="730">
                  <c:v>0.11899999999999999</c:v>
                </c:pt>
                <c:pt idx="731">
                  <c:v>0.11700000000000001</c:v>
                </c:pt>
                <c:pt idx="732">
                  <c:v>0.11600000000000001</c:v>
                </c:pt>
                <c:pt idx="733">
                  <c:v>0.114</c:v>
                </c:pt>
                <c:pt idx="734">
                  <c:v>0.113</c:v>
                </c:pt>
                <c:pt idx="735">
                  <c:v>0.111</c:v>
                </c:pt>
                <c:pt idx="736">
                  <c:v>0.11</c:v>
                </c:pt>
                <c:pt idx="737">
                  <c:v>0.109</c:v>
                </c:pt>
                <c:pt idx="738">
                  <c:v>0.108</c:v>
                </c:pt>
                <c:pt idx="739">
                  <c:v>0.107</c:v>
                </c:pt>
                <c:pt idx="740">
                  <c:v>0.107</c:v>
                </c:pt>
                <c:pt idx="741">
                  <c:v>0.107</c:v>
                </c:pt>
                <c:pt idx="742">
                  <c:v>0.106</c:v>
                </c:pt>
                <c:pt idx="743">
                  <c:v>0.106</c:v>
                </c:pt>
                <c:pt idx="744">
                  <c:v>0.106</c:v>
                </c:pt>
                <c:pt idx="745">
                  <c:v>0.106</c:v>
                </c:pt>
                <c:pt idx="746">
                  <c:v>0.105</c:v>
                </c:pt>
                <c:pt idx="747">
                  <c:v>0.104</c:v>
                </c:pt>
                <c:pt idx="748">
                  <c:v>0.10299999999999999</c:v>
                </c:pt>
                <c:pt idx="749">
                  <c:v>0.10199999999999999</c:v>
                </c:pt>
                <c:pt idx="750">
                  <c:v>0.10100000000000001</c:v>
                </c:pt>
                <c:pt idx="751">
                  <c:v>0.1</c:v>
                </c:pt>
                <c:pt idx="752">
                  <c:v>9.9000000000000005E-2</c:v>
                </c:pt>
                <c:pt idx="753">
                  <c:v>9.8000000000000004E-2</c:v>
                </c:pt>
                <c:pt idx="754">
                  <c:v>9.7000000000000003E-2</c:v>
                </c:pt>
                <c:pt idx="755">
                  <c:v>9.6000000000000002E-2</c:v>
                </c:pt>
                <c:pt idx="756">
                  <c:v>9.5000000000000001E-2</c:v>
                </c:pt>
                <c:pt idx="757">
                  <c:v>9.4E-2</c:v>
                </c:pt>
                <c:pt idx="758">
                  <c:v>9.4E-2</c:v>
                </c:pt>
                <c:pt idx="759">
                  <c:v>9.2999999999999999E-2</c:v>
                </c:pt>
                <c:pt idx="760">
                  <c:v>9.1999999999999998E-2</c:v>
                </c:pt>
                <c:pt idx="761">
                  <c:v>9.0999999999999998E-2</c:v>
                </c:pt>
                <c:pt idx="762">
                  <c:v>0.09</c:v>
                </c:pt>
                <c:pt idx="763">
                  <c:v>8.8999999999999996E-2</c:v>
                </c:pt>
                <c:pt idx="764">
                  <c:v>8.6999999999999994E-2</c:v>
                </c:pt>
                <c:pt idx="765">
                  <c:v>8.5999999999999993E-2</c:v>
                </c:pt>
                <c:pt idx="766">
                  <c:v>8.5000000000000006E-2</c:v>
                </c:pt>
                <c:pt idx="767">
                  <c:v>8.4000000000000005E-2</c:v>
                </c:pt>
                <c:pt idx="768">
                  <c:v>8.3000000000000004E-2</c:v>
                </c:pt>
                <c:pt idx="769">
                  <c:v>8.2000000000000003E-2</c:v>
                </c:pt>
                <c:pt idx="770">
                  <c:v>8.1000000000000003E-2</c:v>
                </c:pt>
                <c:pt idx="771">
                  <c:v>8.1000000000000003E-2</c:v>
                </c:pt>
                <c:pt idx="772">
                  <c:v>0.08</c:v>
                </c:pt>
                <c:pt idx="773">
                  <c:v>7.9000000000000001E-2</c:v>
                </c:pt>
                <c:pt idx="774">
                  <c:v>7.8E-2</c:v>
                </c:pt>
                <c:pt idx="775">
                  <c:v>7.8E-2</c:v>
                </c:pt>
                <c:pt idx="776">
                  <c:v>7.6999999999999999E-2</c:v>
                </c:pt>
                <c:pt idx="777">
                  <c:v>7.5999999999999998E-2</c:v>
                </c:pt>
                <c:pt idx="778">
                  <c:v>7.5999999999999998E-2</c:v>
                </c:pt>
                <c:pt idx="779">
                  <c:v>7.4999999999999997E-2</c:v>
                </c:pt>
                <c:pt idx="780">
                  <c:v>7.4999999999999997E-2</c:v>
                </c:pt>
                <c:pt idx="781">
                  <c:v>7.3999999999999996E-2</c:v>
                </c:pt>
                <c:pt idx="782">
                  <c:v>7.2999999999999995E-2</c:v>
                </c:pt>
                <c:pt idx="783">
                  <c:v>7.1999999999999995E-2</c:v>
                </c:pt>
                <c:pt idx="784">
                  <c:v>7.0999999999999994E-2</c:v>
                </c:pt>
                <c:pt idx="785">
                  <c:v>7.0000000000000007E-2</c:v>
                </c:pt>
                <c:pt idx="786">
                  <c:v>6.9000000000000006E-2</c:v>
                </c:pt>
                <c:pt idx="787">
                  <c:v>6.8000000000000005E-2</c:v>
                </c:pt>
                <c:pt idx="788">
                  <c:v>6.8000000000000005E-2</c:v>
                </c:pt>
                <c:pt idx="789">
                  <c:v>6.7000000000000004E-2</c:v>
                </c:pt>
                <c:pt idx="790">
                  <c:v>6.6000000000000003E-2</c:v>
                </c:pt>
                <c:pt idx="791">
                  <c:v>6.5000000000000002E-2</c:v>
                </c:pt>
                <c:pt idx="792">
                  <c:v>6.4000000000000001E-2</c:v>
                </c:pt>
                <c:pt idx="793">
                  <c:v>6.3E-2</c:v>
                </c:pt>
                <c:pt idx="794">
                  <c:v>6.2E-2</c:v>
                </c:pt>
                <c:pt idx="795">
                  <c:v>6.2E-2</c:v>
                </c:pt>
                <c:pt idx="796">
                  <c:v>6.0999999999999999E-2</c:v>
                </c:pt>
                <c:pt idx="797">
                  <c:v>0.06</c:v>
                </c:pt>
                <c:pt idx="798">
                  <c:v>5.8999999999999997E-2</c:v>
                </c:pt>
                <c:pt idx="799">
                  <c:v>5.8000000000000003E-2</c:v>
                </c:pt>
                <c:pt idx="800">
                  <c:v>5.7000000000000002E-2</c:v>
                </c:pt>
                <c:pt idx="801">
                  <c:v>5.6000000000000001E-2</c:v>
                </c:pt>
                <c:pt idx="802">
                  <c:v>5.5E-2</c:v>
                </c:pt>
                <c:pt idx="803">
                  <c:v>5.3999999999999999E-2</c:v>
                </c:pt>
                <c:pt idx="804">
                  <c:v>5.2999999999999999E-2</c:v>
                </c:pt>
                <c:pt idx="805">
                  <c:v>5.1999999999999998E-2</c:v>
                </c:pt>
                <c:pt idx="806">
                  <c:v>5.1999999999999998E-2</c:v>
                </c:pt>
                <c:pt idx="807">
                  <c:v>5.0999999999999997E-2</c:v>
                </c:pt>
                <c:pt idx="808">
                  <c:v>0.05</c:v>
                </c:pt>
                <c:pt idx="809">
                  <c:v>4.9000000000000002E-2</c:v>
                </c:pt>
                <c:pt idx="810">
                  <c:v>4.9000000000000002E-2</c:v>
                </c:pt>
                <c:pt idx="811">
                  <c:v>4.8000000000000001E-2</c:v>
                </c:pt>
                <c:pt idx="812">
                  <c:v>4.7E-2</c:v>
                </c:pt>
                <c:pt idx="813">
                  <c:v>4.7E-2</c:v>
                </c:pt>
                <c:pt idx="814">
                  <c:v>4.5999999999999999E-2</c:v>
                </c:pt>
                <c:pt idx="815">
                  <c:v>4.4999999999999998E-2</c:v>
                </c:pt>
                <c:pt idx="816">
                  <c:v>4.3999999999999997E-2</c:v>
                </c:pt>
                <c:pt idx="817">
                  <c:v>4.3999999999999997E-2</c:v>
                </c:pt>
                <c:pt idx="818">
                  <c:v>4.2999999999999997E-2</c:v>
                </c:pt>
                <c:pt idx="819">
                  <c:v>4.2000000000000003E-2</c:v>
                </c:pt>
                <c:pt idx="820">
                  <c:v>4.1000000000000002E-2</c:v>
                </c:pt>
                <c:pt idx="821">
                  <c:v>0.04</c:v>
                </c:pt>
                <c:pt idx="822">
                  <c:v>0.04</c:v>
                </c:pt>
                <c:pt idx="823">
                  <c:v>3.9E-2</c:v>
                </c:pt>
                <c:pt idx="824">
                  <c:v>3.7999999999999999E-2</c:v>
                </c:pt>
                <c:pt idx="825">
                  <c:v>3.6999999999999998E-2</c:v>
                </c:pt>
                <c:pt idx="826">
                  <c:v>3.5999999999999997E-2</c:v>
                </c:pt>
                <c:pt idx="827">
                  <c:v>3.4000000000000002E-2</c:v>
                </c:pt>
                <c:pt idx="828">
                  <c:v>3.3000000000000002E-2</c:v>
                </c:pt>
                <c:pt idx="829">
                  <c:v>3.2000000000000001E-2</c:v>
                </c:pt>
                <c:pt idx="830">
                  <c:v>3.1E-2</c:v>
                </c:pt>
                <c:pt idx="831">
                  <c:v>0.03</c:v>
                </c:pt>
                <c:pt idx="832">
                  <c:v>2.9000000000000001E-2</c:v>
                </c:pt>
                <c:pt idx="833">
                  <c:v>2.8000000000000001E-2</c:v>
                </c:pt>
                <c:pt idx="834">
                  <c:v>2.7E-2</c:v>
                </c:pt>
                <c:pt idx="835">
                  <c:v>2.5999999999999999E-2</c:v>
                </c:pt>
                <c:pt idx="836">
                  <c:v>2.5000000000000001E-2</c:v>
                </c:pt>
                <c:pt idx="837">
                  <c:v>2.4E-2</c:v>
                </c:pt>
                <c:pt idx="838">
                  <c:v>2.3E-2</c:v>
                </c:pt>
                <c:pt idx="839">
                  <c:v>2.1999999999999999E-2</c:v>
                </c:pt>
                <c:pt idx="840">
                  <c:v>2.1000000000000001E-2</c:v>
                </c:pt>
                <c:pt idx="841">
                  <c:v>2.1000000000000001E-2</c:v>
                </c:pt>
                <c:pt idx="842">
                  <c:v>0.02</c:v>
                </c:pt>
                <c:pt idx="843">
                  <c:v>1.9E-2</c:v>
                </c:pt>
                <c:pt idx="844">
                  <c:v>1.7999999999999999E-2</c:v>
                </c:pt>
                <c:pt idx="845">
                  <c:v>1.7999999999999999E-2</c:v>
                </c:pt>
                <c:pt idx="846">
                  <c:v>1.7000000000000001E-2</c:v>
                </c:pt>
                <c:pt idx="847">
                  <c:v>1.6E-2</c:v>
                </c:pt>
                <c:pt idx="848">
                  <c:v>1.6E-2</c:v>
                </c:pt>
                <c:pt idx="849">
                  <c:v>1.4999999999999999E-2</c:v>
                </c:pt>
                <c:pt idx="850">
                  <c:v>1.4999999999999999E-2</c:v>
                </c:pt>
                <c:pt idx="851">
                  <c:v>1.4999999999999999E-2</c:v>
                </c:pt>
                <c:pt idx="852">
                  <c:v>1.4E-2</c:v>
                </c:pt>
                <c:pt idx="853">
                  <c:v>1.4E-2</c:v>
                </c:pt>
                <c:pt idx="854">
                  <c:v>1.4E-2</c:v>
                </c:pt>
                <c:pt idx="855">
                  <c:v>1.2999999999999999E-2</c:v>
                </c:pt>
                <c:pt idx="856">
                  <c:v>1.2999999999999999E-2</c:v>
                </c:pt>
                <c:pt idx="857">
                  <c:v>1.2999999999999999E-2</c:v>
                </c:pt>
                <c:pt idx="858">
                  <c:v>1.2999999999999999E-2</c:v>
                </c:pt>
                <c:pt idx="859">
                  <c:v>1.2E-2</c:v>
                </c:pt>
                <c:pt idx="860">
                  <c:v>1.2E-2</c:v>
                </c:pt>
                <c:pt idx="861">
                  <c:v>1.2E-2</c:v>
                </c:pt>
                <c:pt idx="862">
                  <c:v>1.2E-2</c:v>
                </c:pt>
                <c:pt idx="863">
                  <c:v>1.2E-2</c:v>
                </c:pt>
                <c:pt idx="864">
                  <c:v>1.2E-2</c:v>
                </c:pt>
                <c:pt idx="865">
                  <c:v>1.2E-2</c:v>
                </c:pt>
                <c:pt idx="866">
                  <c:v>1.2E-2</c:v>
                </c:pt>
                <c:pt idx="867">
                  <c:v>1.2E-2</c:v>
                </c:pt>
                <c:pt idx="868">
                  <c:v>1.2E-2</c:v>
                </c:pt>
                <c:pt idx="869">
                  <c:v>1.2E-2</c:v>
                </c:pt>
                <c:pt idx="870">
                  <c:v>1.0999999999999999E-2</c:v>
                </c:pt>
                <c:pt idx="871">
                  <c:v>1.0999999999999999E-2</c:v>
                </c:pt>
                <c:pt idx="872">
                  <c:v>1.0999999999999999E-2</c:v>
                </c:pt>
                <c:pt idx="873">
                  <c:v>1.0999999999999999E-2</c:v>
                </c:pt>
                <c:pt idx="874">
                  <c:v>1.0999999999999999E-2</c:v>
                </c:pt>
                <c:pt idx="875">
                  <c:v>1.0999999999999999E-2</c:v>
                </c:pt>
                <c:pt idx="876">
                  <c:v>1.0999999999999999E-2</c:v>
                </c:pt>
                <c:pt idx="877">
                  <c:v>1.0999999999999999E-2</c:v>
                </c:pt>
                <c:pt idx="878">
                  <c:v>1.0999999999999999E-2</c:v>
                </c:pt>
                <c:pt idx="879">
                  <c:v>1.0999999999999999E-2</c:v>
                </c:pt>
                <c:pt idx="880">
                  <c:v>1.0999999999999999E-2</c:v>
                </c:pt>
                <c:pt idx="881">
                  <c:v>1.0999999999999999E-2</c:v>
                </c:pt>
                <c:pt idx="882">
                  <c:v>1.0999999999999999E-2</c:v>
                </c:pt>
                <c:pt idx="883">
                  <c:v>1.0999999999999999E-2</c:v>
                </c:pt>
                <c:pt idx="884">
                  <c:v>1.0999999999999999E-2</c:v>
                </c:pt>
                <c:pt idx="885">
                  <c:v>1.0999999999999999E-2</c:v>
                </c:pt>
                <c:pt idx="886">
                  <c:v>1.0999999999999999E-2</c:v>
                </c:pt>
                <c:pt idx="887">
                  <c:v>1.0999999999999999E-2</c:v>
                </c:pt>
                <c:pt idx="888">
                  <c:v>1.0999999999999999E-2</c:v>
                </c:pt>
                <c:pt idx="889">
                  <c:v>1.0999999999999999E-2</c:v>
                </c:pt>
                <c:pt idx="890">
                  <c:v>1.0999999999999999E-2</c:v>
                </c:pt>
                <c:pt idx="891">
                  <c:v>1.0999999999999999E-2</c:v>
                </c:pt>
                <c:pt idx="892">
                  <c:v>1.0999999999999999E-2</c:v>
                </c:pt>
                <c:pt idx="893">
                  <c:v>1.0999999999999999E-2</c:v>
                </c:pt>
                <c:pt idx="894">
                  <c:v>1.0999999999999999E-2</c:v>
                </c:pt>
                <c:pt idx="895">
                  <c:v>1.0999999999999999E-2</c:v>
                </c:pt>
                <c:pt idx="896">
                  <c:v>1.0999999999999999E-2</c:v>
                </c:pt>
                <c:pt idx="897">
                  <c:v>1.0999999999999999E-2</c:v>
                </c:pt>
                <c:pt idx="898">
                  <c:v>1.0999999999999999E-2</c:v>
                </c:pt>
                <c:pt idx="899">
                  <c:v>1.0999999999999999E-2</c:v>
                </c:pt>
                <c:pt idx="900">
                  <c:v>1.0999999999999999E-2</c:v>
                </c:pt>
                <c:pt idx="901">
                  <c:v>0.01</c:v>
                </c:pt>
                <c:pt idx="902">
                  <c:v>0.01</c:v>
                </c:pt>
                <c:pt idx="903">
                  <c:v>0.01</c:v>
                </c:pt>
                <c:pt idx="904">
                  <c:v>0.01</c:v>
                </c:pt>
                <c:pt idx="905">
                  <c:v>0.01</c:v>
                </c:pt>
                <c:pt idx="906">
                  <c:v>0.01</c:v>
                </c:pt>
                <c:pt idx="907">
                  <c:v>0.01</c:v>
                </c:pt>
                <c:pt idx="908">
                  <c:v>0.01</c:v>
                </c:pt>
                <c:pt idx="909">
                  <c:v>0.01</c:v>
                </c:pt>
                <c:pt idx="910">
                  <c:v>0.01</c:v>
                </c:pt>
                <c:pt idx="911">
                  <c:v>0.01</c:v>
                </c:pt>
                <c:pt idx="912">
                  <c:v>0.01</c:v>
                </c:pt>
                <c:pt idx="913">
                  <c:v>0.01</c:v>
                </c:pt>
                <c:pt idx="914">
                  <c:v>0.01</c:v>
                </c:pt>
                <c:pt idx="915">
                  <c:v>0.01</c:v>
                </c:pt>
                <c:pt idx="916">
                  <c:v>0.01</c:v>
                </c:pt>
                <c:pt idx="917">
                  <c:v>0.01</c:v>
                </c:pt>
                <c:pt idx="918">
                  <c:v>0.01</c:v>
                </c:pt>
                <c:pt idx="919">
                  <c:v>0.01</c:v>
                </c:pt>
                <c:pt idx="920">
                  <c:v>0.01</c:v>
                </c:pt>
                <c:pt idx="921">
                  <c:v>0.01</c:v>
                </c:pt>
                <c:pt idx="922">
                  <c:v>0.01</c:v>
                </c:pt>
                <c:pt idx="923">
                  <c:v>0.01</c:v>
                </c:pt>
                <c:pt idx="924">
                  <c:v>0.01</c:v>
                </c:pt>
                <c:pt idx="925">
                  <c:v>0.01</c:v>
                </c:pt>
                <c:pt idx="926">
                  <c:v>0.01</c:v>
                </c:pt>
                <c:pt idx="927">
                  <c:v>0.01</c:v>
                </c:pt>
                <c:pt idx="928">
                  <c:v>0.01</c:v>
                </c:pt>
                <c:pt idx="929">
                  <c:v>0.01</c:v>
                </c:pt>
                <c:pt idx="930">
                  <c:v>0.01</c:v>
                </c:pt>
                <c:pt idx="931">
                  <c:v>0.01</c:v>
                </c:pt>
                <c:pt idx="932">
                  <c:v>0.01</c:v>
                </c:pt>
                <c:pt idx="933">
                  <c:v>0.01</c:v>
                </c:pt>
                <c:pt idx="934">
                  <c:v>0.01</c:v>
                </c:pt>
                <c:pt idx="935">
                  <c:v>0.01</c:v>
                </c:pt>
                <c:pt idx="936">
                  <c:v>0.01</c:v>
                </c:pt>
                <c:pt idx="937">
                  <c:v>0.01</c:v>
                </c:pt>
                <c:pt idx="938">
                  <c:v>0.01</c:v>
                </c:pt>
                <c:pt idx="939">
                  <c:v>0.01</c:v>
                </c:pt>
                <c:pt idx="940">
                  <c:v>0.01</c:v>
                </c:pt>
                <c:pt idx="941">
                  <c:v>0.01</c:v>
                </c:pt>
                <c:pt idx="942">
                  <c:v>0.01</c:v>
                </c:pt>
                <c:pt idx="943">
                  <c:v>0.01</c:v>
                </c:pt>
                <c:pt idx="944">
                  <c:v>0.01</c:v>
                </c:pt>
                <c:pt idx="945">
                  <c:v>0.01</c:v>
                </c:pt>
                <c:pt idx="946">
                  <c:v>0.01</c:v>
                </c:pt>
                <c:pt idx="947">
                  <c:v>0.01</c:v>
                </c:pt>
                <c:pt idx="948">
                  <c:v>1.0999999999999999E-2</c:v>
                </c:pt>
                <c:pt idx="949">
                  <c:v>1.0999999999999999E-2</c:v>
                </c:pt>
                <c:pt idx="950">
                  <c:v>1.0999999999999999E-2</c:v>
                </c:pt>
                <c:pt idx="951">
                  <c:v>1.0999999999999999E-2</c:v>
                </c:pt>
                <c:pt idx="952">
                  <c:v>1.0999999999999999E-2</c:v>
                </c:pt>
                <c:pt idx="953">
                  <c:v>1.0999999999999999E-2</c:v>
                </c:pt>
                <c:pt idx="954">
                  <c:v>1.0999999999999999E-2</c:v>
                </c:pt>
                <c:pt idx="955">
                  <c:v>1.0999999999999999E-2</c:v>
                </c:pt>
                <c:pt idx="956">
                  <c:v>1.0999999999999999E-2</c:v>
                </c:pt>
                <c:pt idx="957">
                  <c:v>1.0999999999999999E-2</c:v>
                </c:pt>
                <c:pt idx="958">
                  <c:v>0.01</c:v>
                </c:pt>
                <c:pt idx="959">
                  <c:v>0.01</c:v>
                </c:pt>
                <c:pt idx="960">
                  <c:v>0.01</c:v>
                </c:pt>
                <c:pt idx="961">
                  <c:v>0.01</c:v>
                </c:pt>
                <c:pt idx="962">
                  <c:v>0.01</c:v>
                </c:pt>
                <c:pt idx="963">
                  <c:v>8.9999999999999993E-3</c:v>
                </c:pt>
                <c:pt idx="964">
                  <c:v>8.9999999999999993E-3</c:v>
                </c:pt>
                <c:pt idx="965">
                  <c:v>8.9999999999999993E-3</c:v>
                </c:pt>
                <c:pt idx="966">
                  <c:v>8.9999999999999993E-3</c:v>
                </c:pt>
                <c:pt idx="967">
                  <c:v>8.9999999999999993E-3</c:v>
                </c:pt>
                <c:pt idx="968">
                  <c:v>8.9999999999999993E-3</c:v>
                </c:pt>
                <c:pt idx="969">
                  <c:v>8.9999999999999993E-3</c:v>
                </c:pt>
                <c:pt idx="970">
                  <c:v>8.9999999999999993E-3</c:v>
                </c:pt>
                <c:pt idx="971">
                  <c:v>8.9999999999999993E-3</c:v>
                </c:pt>
                <c:pt idx="972">
                  <c:v>8.9999999999999993E-3</c:v>
                </c:pt>
                <c:pt idx="973">
                  <c:v>8.9999999999999993E-3</c:v>
                </c:pt>
                <c:pt idx="974">
                  <c:v>8.9999999999999993E-3</c:v>
                </c:pt>
                <c:pt idx="975">
                  <c:v>8.9999999999999993E-3</c:v>
                </c:pt>
                <c:pt idx="976">
                  <c:v>8.9999999999999993E-3</c:v>
                </c:pt>
                <c:pt idx="977">
                  <c:v>8.9999999999999993E-3</c:v>
                </c:pt>
                <c:pt idx="978">
                  <c:v>8.9999999999999993E-3</c:v>
                </c:pt>
                <c:pt idx="979">
                  <c:v>8.9999999999999993E-3</c:v>
                </c:pt>
                <c:pt idx="980">
                  <c:v>8.9999999999999993E-3</c:v>
                </c:pt>
                <c:pt idx="981">
                  <c:v>8.9999999999999993E-3</c:v>
                </c:pt>
                <c:pt idx="982">
                  <c:v>8.9999999999999993E-3</c:v>
                </c:pt>
                <c:pt idx="983">
                  <c:v>8.9999999999999993E-3</c:v>
                </c:pt>
                <c:pt idx="984">
                  <c:v>8.9999999999999993E-3</c:v>
                </c:pt>
                <c:pt idx="985">
                  <c:v>8.9999999999999993E-3</c:v>
                </c:pt>
                <c:pt idx="986">
                  <c:v>8.9999999999999993E-3</c:v>
                </c:pt>
                <c:pt idx="987">
                  <c:v>8.9999999999999993E-3</c:v>
                </c:pt>
                <c:pt idx="988">
                  <c:v>8.9999999999999993E-3</c:v>
                </c:pt>
                <c:pt idx="989">
                  <c:v>8.9999999999999993E-3</c:v>
                </c:pt>
                <c:pt idx="990">
                  <c:v>8.9999999999999993E-3</c:v>
                </c:pt>
                <c:pt idx="991">
                  <c:v>8.9999999999999993E-3</c:v>
                </c:pt>
                <c:pt idx="992">
                  <c:v>8.9999999999999993E-3</c:v>
                </c:pt>
                <c:pt idx="993">
                  <c:v>8.9999999999999993E-3</c:v>
                </c:pt>
                <c:pt idx="994">
                  <c:v>8.9999999999999993E-3</c:v>
                </c:pt>
                <c:pt idx="995">
                  <c:v>8.9999999999999993E-3</c:v>
                </c:pt>
                <c:pt idx="996">
                  <c:v>8.9999999999999993E-3</c:v>
                </c:pt>
                <c:pt idx="997">
                  <c:v>8.9999999999999993E-3</c:v>
                </c:pt>
                <c:pt idx="998">
                  <c:v>8.9999999999999993E-3</c:v>
                </c:pt>
                <c:pt idx="999">
                  <c:v>8.9999999999999993E-3</c:v>
                </c:pt>
                <c:pt idx="1000">
                  <c:v>8.9999999999999993E-3</c:v>
                </c:pt>
                <c:pt idx="1001">
                  <c:v>8.9999999999999993E-3</c:v>
                </c:pt>
                <c:pt idx="1002">
                  <c:v>8.9999999999999993E-3</c:v>
                </c:pt>
                <c:pt idx="1003">
                  <c:v>8.9999999999999993E-3</c:v>
                </c:pt>
                <c:pt idx="1004">
                  <c:v>8.9999999999999993E-3</c:v>
                </c:pt>
                <c:pt idx="1005">
                  <c:v>8.9999999999999993E-3</c:v>
                </c:pt>
                <c:pt idx="1006">
                  <c:v>8.9999999999999993E-3</c:v>
                </c:pt>
                <c:pt idx="1007">
                  <c:v>8.9999999999999993E-3</c:v>
                </c:pt>
                <c:pt idx="1008">
                  <c:v>8.9999999999999993E-3</c:v>
                </c:pt>
                <c:pt idx="1009">
                  <c:v>8.9999999999999993E-3</c:v>
                </c:pt>
                <c:pt idx="1010">
                  <c:v>8.9999999999999993E-3</c:v>
                </c:pt>
                <c:pt idx="1011">
                  <c:v>8.9999999999999993E-3</c:v>
                </c:pt>
                <c:pt idx="1012">
                  <c:v>8.9999999999999993E-3</c:v>
                </c:pt>
                <c:pt idx="1013">
                  <c:v>8.9999999999999993E-3</c:v>
                </c:pt>
                <c:pt idx="1014">
                  <c:v>8.9999999999999993E-3</c:v>
                </c:pt>
                <c:pt idx="1015">
                  <c:v>8.9999999999999993E-3</c:v>
                </c:pt>
                <c:pt idx="1016">
                  <c:v>8.9999999999999993E-3</c:v>
                </c:pt>
                <c:pt idx="1017">
                  <c:v>8.9999999999999993E-3</c:v>
                </c:pt>
                <c:pt idx="1018">
                  <c:v>8.9999999999999993E-3</c:v>
                </c:pt>
                <c:pt idx="1019">
                  <c:v>8.9999999999999993E-3</c:v>
                </c:pt>
                <c:pt idx="1020">
                  <c:v>8.9999999999999993E-3</c:v>
                </c:pt>
                <c:pt idx="1021">
                  <c:v>8.9999999999999993E-3</c:v>
                </c:pt>
                <c:pt idx="1022">
                  <c:v>8.9999999999999993E-3</c:v>
                </c:pt>
                <c:pt idx="1023">
                  <c:v>8.9999999999999993E-3</c:v>
                </c:pt>
                <c:pt idx="1024">
                  <c:v>8.9999999999999993E-3</c:v>
                </c:pt>
              </c:numCache>
            </c:numRef>
          </c:val>
          <c:smooth val="0"/>
        </c:ser>
        <c:ser>
          <c:idx val="2"/>
          <c:order val="2"/>
          <c:tx>
            <c:strRef>
              <c:f>'Amp spectrum'!$D$1</c:f>
              <c:strCache>
                <c:ptCount val="1"/>
                <c:pt idx="0">
                  <c:v>Hue 0.5</c:v>
                </c:pt>
              </c:strCache>
            </c:strRef>
          </c:tx>
          <c:marker>
            <c:symbol val="none"/>
          </c:marker>
          <c:cat>
            <c:numRef>
              <c:f>'Amp spectrum'!$A$2:$A$1026</c:f>
              <c:numCache>
                <c:formatCode>General</c:formatCode>
                <c:ptCount val="1025"/>
                <c:pt idx="0">
                  <c:v>0</c:v>
                </c:pt>
                <c:pt idx="1">
                  <c:v>0.1</c:v>
                </c:pt>
                <c:pt idx="2">
                  <c:v>0.2</c:v>
                </c:pt>
                <c:pt idx="3">
                  <c:v>0.2</c:v>
                </c:pt>
                <c:pt idx="4">
                  <c:v>0.3</c:v>
                </c:pt>
                <c:pt idx="5">
                  <c:v>0.4</c:v>
                </c:pt>
                <c:pt idx="6">
                  <c:v>0.5</c:v>
                </c:pt>
                <c:pt idx="7">
                  <c:v>0.6</c:v>
                </c:pt>
                <c:pt idx="8">
                  <c:v>0.7</c:v>
                </c:pt>
                <c:pt idx="9">
                  <c:v>0.7</c:v>
                </c:pt>
                <c:pt idx="10">
                  <c:v>0.8</c:v>
                </c:pt>
                <c:pt idx="11">
                  <c:v>0.9</c:v>
                </c:pt>
                <c:pt idx="12">
                  <c:v>1</c:v>
                </c:pt>
                <c:pt idx="13">
                  <c:v>1.1000000000000001</c:v>
                </c:pt>
                <c:pt idx="14">
                  <c:v>1.1000000000000001</c:v>
                </c:pt>
                <c:pt idx="15">
                  <c:v>1.2</c:v>
                </c:pt>
                <c:pt idx="16">
                  <c:v>1.3</c:v>
                </c:pt>
                <c:pt idx="17">
                  <c:v>1.4</c:v>
                </c:pt>
                <c:pt idx="18">
                  <c:v>1.5</c:v>
                </c:pt>
                <c:pt idx="19">
                  <c:v>1.5</c:v>
                </c:pt>
                <c:pt idx="20">
                  <c:v>1.6</c:v>
                </c:pt>
                <c:pt idx="21">
                  <c:v>1.7</c:v>
                </c:pt>
                <c:pt idx="22">
                  <c:v>1.8</c:v>
                </c:pt>
                <c:pt idx="23">
                  <c:v>1.9</c:v>
                </c:pt>
                <c:pt idx="24">
                  <c:v>2</c:v>
                </c:pt>
                <c:pt idx="25">
                  <c:v>2</c:v>
                </c:pt>
                <c:pt idx="26">
                  <c:v>2.1</c:v>
                </c:pt>
                <c:pt idx="27">
                  <c:v>2.2000000000000002</c:v>
                </c:pt>
                <c:pt idx="28">
                  <c:v>2.2999999999999998</c:v>
                </c:pt>
                <c:pt idx="29">
                  <c:v>2.4</c:v>
                </c:pt>
                <c:pt idx="30">
                  <c:v>2.4</c:v>
                </c:pt>
                <c:pt idx="31">
                  <c:v>2.5</c:v>
                </c:pt>
                <c:pt idx="32">
                  <c:v>2.6</c:v>
                </c:pt>
                <c:pt idx="33">
                  <c:v>2.7</c:v>
                </c:pt>
                <c:pt idx="34">
                  <c:v>2.8</c:v>
                </c:pt>
                <c:pt idx="35">
                  <c:v>2.8</c:v>
                </c:pt>
                <c:pt idx="36">
                  <c:v>2.9</c:v>
                </c:pt>
                <c:pt idx="37">
                  <c:v>3</c:v>
                </c:pt>
                <c:pt idx="38">
                  <c:v>3.1</c:v>
                </c:pt>
                <c:pt idx="39">
                  <c:v>3.2</c:v>
                </c:pt>
                <c:pt idx="40">
                  <c:v>3.3</c:v>
                </c:pt>
                <c:pt idx="41">
                  <c:v>3.3</c:v>
                </c:pt>
                <c:pt idx="42">
                  <c:v>3.4</c:v>
                </c:pt>
                <c:pt idx="43">
                  <c:v>3.5</c:v>
                </c:pt>
                <c:pt idx="44">
                  <c:v>3.6</c:v>
                </c:pt>
                <c:pt idx="45">
                  <c:v>3.7</c:v>
                </c:pt>
                <c:pt idx="46">
                  <c:v>3.7</c:v>
                </c:pt>
                <c:pt idx="47">
                  <c:v>3.8</c:v>
                </c:pt>
                <c:pt idx="48">
                  <c:v>3.9</c:v>
                </c:pt>
                <c:pt idx="49">
                  <c:v>4</c:v>
                </c:pt>
                <c:pt idx="50">
                  <c:v>4.0999999999999996</c:v>
                </c:pt>
                <c:pt idx="51">
                  <c:v>4.2</c:v>
                </c:pt>
                <c:pt idx="52">
                  <c:v>4.2</c:v>
                </c:pt>
                <c:pt idx="53">
                  <c:v>4.3</c:v>
                </c:pt>
                <c:pt idx="54">
                  <c:v>4.4000000000000004</c:v>
                </c:pt>
                <c:pt idx="55">
                  <c:v>4.5</c:v>
                </c:pt>
                <c:pt idx="56">
                  <c:v>4.5999999999999996</c:v>
                </c:pt>
                <c:pt idx="57">
                  <c:v>4.5999999999999996</c:v>
                </c:pt>
                <c:pt idx="58">
                  <c:v>4.7</c:v>
                </c:pt>
                <c:pt idx="59">
                  <c:v>4.8</c:v>
                </c:pt>
                <c:pt idx="60">
                  <c:v>4.9000000000000004</c:v>
                </c:pt>
                <c:pt idx="61">
                  <c:v>5</c:v>
                </c:pt>
                <c:pt idx="62">
                  <c:v>5</c:v>
                </c:pt>
                <c:pt idx="63">
                  <c:v>5.0999999999999996</c:v>
                </c:pt>
                <c:pt idx="64">
                  <c:v>5.2</c:v>
                </c:pt>
                <c:pt idx="65">
                  <c:v>5.3</c:v>
                </c:pt>
                <c:pt idx="66">
                  <c:v>5.4</c:v>
                </c:pt>
                <c:pt idx="67">
                  <c:v>5.5</c:v>
                </c:pt>
                <c:pt idx="68">
                  <c:v>5.5</c:v>
                </c:pt>
                <c:pt idx="69">
                  <c:v>5.6</c:v>
                </c:pt>
                <c:pt idx="70">
                  <c:v>5.7</c:v>
                </c:pt>
                <c:pt idx="71">
                  <c:v>5.8</c:v>
                </c:pt>
                <c:pt idx="72">
                  <c:v>5.9</c:v>
                </c:pt>
                <c:pt idx="73">
                  <c:v>5.9</c:v>
                </c:pt>
                <c:pt idx="74">
                  <c:v>6</c:v>
                </c:pt>
                <c:pt idx="75">
                  <c:v>6.1</c:v>
                </c:pt>
                <c:pt idx="76">
                  <c:v>6.2</c:v>
                </c:pt>
                <c:pt idx="77">
                  <c:v>6.3</c:v>
                </c:pt>
                <c:pt idx="78">
                  <c:v>6.3</c:v>
                </c:pt>
                <c:pt idx="79">
                  <c:v>6.4</c:v>
                </c:pt>
                <c:pt idx="80">
                  <c:v>6.5</c:v>
                </c:pt>
                <c:pt idx="81">
                  <c:v>6.6</c:v>
                </c:pt>
                <c:pt idx="82">
                  <c:v>6.7</c:v>
                </c:pt>
                <c:pt idx="83">
                  <c:v>6.8</c:v>
                </c:pt>
                <c:pt idx="84">
                  <c:v>6.8</c:v>
                </c:pt>
                <c:pt idx="85">
                  <c:v>6.9</c:v>
                </c:pt>
                <c:pt idx="86">
                  <c:v>7</c:v>
                </c:pt>
                <c:pt idx="87">
                  <c:v>7.1</c:v>
                </c:pt>
                <c:pt idx="88">
                  <c:v>7.2</c:v>
                </c:pt>
                <c:pt idx="89">
                  <c:v>7.2</c:v>
                </c:pt>
                <c:pt idx="90">
                  <c:v>7.3</c:v>
                </c:pt>
                <c:pt idx="91">
                  <c:v>7.4</c:v>
                </c:pt>
                <c:pt idx="92">
                  <c:v>7.5</c:v>
                </c:pt>
                <c:pt idx="93">
                  <c:v>7.6</c:v>
                </c:pt>
                <c:pt idx="94">
                  <c:v>7.6</c:v>
                </c:pt>
                <c:pt idx="95">
                  <c:v>7.7</c:v>
                </c:pt>
                <c:pt idx="96">
                  <c:v>7.8</c:v>
                </c:pt>
                <c:pt idx="97">
                  <c:v>7.9</c:v>
                </c:pt>
                <c:pt idx="98">
                  <c:v>8</c:v>
                </c:pt>
                <c:pt idx="99">
                  <c:v>8.1</c:v>
                </c:pt>
                <c:pt idx="100">
                  <c:v>8.1</c:v>
                </c:pt>
                <c:pt idx="101">
                  <c:v>8.1999999999999993</c:v>
                </c:pt>
                <c:pt idx="102">
                  <c:v>8.3000000000000007</c:v>
                </c:pt>
                <c:pt idx="103">
                  <c:v>8.4</c:v>
                </c:pt>
                <c:pt idx="104">
                  <c:v>8.5</c:v>
                </c:pt>
                <c:pt idx="105">
                  <c:v>8.5</c:v>
                </c:pt>
                <c:pt idx="106">
                  <c:v>8.6</c:v>
                </c:pt>
                <c:pt idx="107">
                  <c:v>8.6999999999999993</c:v>
                </c:pt>
                <c:pt idx="108">
                  <c:v>8.8000000000000007</c:v>
                </c:pt>
                <c:pt idx="109">
                  <c:v>8.9</c:v>
                </c:pt>
                <c:pt idx="110">
                  <c:v>9</c:v>
                </c:pt>
                <c:pt idx="111">
                  <c:v>9</c:v>
                </c:pt>
                <c:pt idx="112">
                  <c:v>9.1</c:v>
                </c:pt>
                <c:pt idx="113">
                  <c:v>9.1999999999999993</c:v>
                </c:pt>
                <c:pt idx="114">
                  <c:v>9.3000000000000007</c:v>
                </c:pt>
                <c:pt idx="115">
                  <c:v>9.4</c:v>
                </c:pt>
                <c:pt idx="116">
                  <c:v>9.4</c:v>
                </c:pt>
                <c:pt idx="117">
                  <c:v>9.5</c:v>
                </c:pt>
                <c:pt idx="118">
                  <c:v>9.6</c:v>
                </c:pt>
                <c:pt idx="119">
                  <c:v>9.6999999999999993</c:v>
                </c:pt>
                <c:pt idx="120">
                  <c:v>9.8000000000000007</c:v>
                </c:pt>
                <c:pt idx="121">
                  <c:v>9.8000000000000007</c:v>
                </c:pt>
                <c:pt idx="122">
                  <c:v>9.9</c:v>
                </c:pt>
                <c:pt idx="123">
                  <c:v>10</c:v>
                </c:pt>
                <c:pt idx="124">
                  <c:v>10.1</c:v>
                </c:pt>
                <c:pt idx="125">
                  <c:v>10.199999999999999</c:v>
                </c:pt>
                <c:pt idx="126">
                  <c:v>10.3</c:v>
                </c:pt>
                <c:pt idx="127">
                  <c:v>10.3</c:v>
                </c:pt>
                <c:pt idx="128">
                  <c:v>10.4</c:v>
                </c:pt>
                <c:pt idx="129">
                  <c:v>10.5</c:v>
                </c:pt>
                <c:pt idx="130">
                  <c:v>10.6</c:v>
                </c:pt>
                <c:pt idx="131">
                  <c:v>10.7</c:v>
                </c:pt>
                <c:pt idx="132">
                  <c:v>10.7</c:v>
                </c:pt>
                <c:pt idx="133">
                  <c:v>10.8</c:v>
                </c:pt>
                <c:pt idx="134">
                  <c:v>10.9</c:v>
                </c:pt>
                <c:pt idx="135">
                  <c:v>11</c:v>
                </c:pt>
                <c:pt idx="136">
                  <c:v>11.1</c:v>
                </c:pt>
                <c:pt idx="137">
                  <c:v>11.1</c:v>
                </c:pt>
                <c:pt idx="138">
                  <c:v>11.2</c:v>
                </c:pt>
                <c:pt idx="139">
                  <c:v>11.3</c:v>
                </c:pt>
                <c:pt idx="140">
                  <c:v>11.4</c:v>
                </c:pt>
                <c:pt idx="141">
                  <c:v>11.5</c:v>
                </c:pt>
                <c:pt idx="142">
                  <c:v>11.6</c:v>
                </c:pt>
                <c:pt idx="143">
                  <c:v>11.6</c:v>
                </c:pt>
                <c:pt idx="144">
                  <c:v>11.7</c:v>
                </c:pt>
                <c:pt idx="145">
                  <c:v>11.8</c:v>
                </c:pt>
                <c:pt idx="146">
                  <c:v>11.9</c:v>
                </c:pt>
                <c:pt idx="147">
                  <c:v>12</c:v>
                </c:pt>
                <c:pt idx="148">
                  <c:v>12</c:v>
                </c:pt>
                <c:pt idx="149">
                  <c:v>12.1</c:v>
                </c:pt>
                <c:pt idx="150">
                  <c:v>12.2</c:v>
                </c:pt>
                <c:pt idx="151">
                  <c:v>12.3</c:v>
                </c:pt>
                <c:pt idx="152">
                  <c:v>12.4</c:v>
                </c:pt>
                <c:pt idx="153">
                  <c:v>12.5</c:v>
                </c:pt>
                <c:pt idx="154">
                  <c:v>12.5</c:v>
                </c:pt>
                <c:pt idx="155">
                  <c:v>12.6</c:v>
                </c:pt>
                <c:pt idx="156">
                  <c:v>12.7</c:v>
                </c:pt>
                <c:pt idx="157">
                  <c:v>12.8</c:v>
                </c:pt>
                <c:pt idx="158">
                  <c:v>12.9</c:v>
                </c:pt>
                <c:pt idx="159">
                  <c:v>12.9</c:v>
                </c:pt>
                <c:pt idx="160">
                  <c:v>13</c:v>
                </c:pt>
                <c:pt idx="161">
                  <c:v>13.1</c:v>
                </c:pt>
                <c:pt idx="162">
                  <c:v>13.2</c:v>
                </c:pt>
                <c:pt idx="163">
                  <c:v>13.3</c:v>
                </c:pt>
                <c:pt idx="164">
                  <c:v>13.3</c:v>
                </c:pt>
                <c:pt idx="165">
                  <c:v>13.4</c:v>
                </c:pt>
                <c:pt idx="166">
                  <c:v>13.5</c:v>
                </c:pt>
                <c:pt idx="167">
                  <c:v>13.6</c:v>
                </c:pt>
                <c:pt idx="168">
                  <c:v>13.7</c:v>
                </c:pt>
                <c:pt idx="169">
                  <c:v>13.8</c:v>
                </c:pt>
                <c:pt idx="170">
                  <c:v>13.8</c:v>
                </c:pt>
                <c:pt idx="171">
                  <c:v>13.9</c:v>
                </c:pt>
                <c:pt idx="172">
                  <c:v>14</c:v>
                </c:pt>
                <c:pt idx="173">
                  <c:v>14.1</c:v>
                </c:pt>
                <c:pt idx="174">
                  <c:v>14.2</c:v>
                </c:pt>
                <c:pt idx="175">
                  <c:v>14.2</c:v>
                </c:pt>
                <c:pt idx="176">
                  <c:v>14.3</c:v>
                </c:pt>
                <c:pt idx="177">
                  <c:v>14.4</c:v>
                </c:pt>
                <c:pt idx="178">
                  <c:v>14.5</c:v>
                </c:pt>
                <c:pt idx="179">
                  <c:v>14.6</c:v>
                </c:pt>
                <c:pt idx="180">
                  <c:v>14.6</c:v>
                </c:pt>
                <c:pt idx="181">
                  <c:v>14.7</c:v>
                </c:pt>
                <c:pt idx="182">
                  <c:v>14.8</c:v>
                </c:pt>
                <c:pt idx="183">
                  <c:v>14.9</c:v>
                </c:pt>
                <c:pt idx="184">
                  <c:v>15</c:v>
                </c:pt>
                <c:pt idx="185">
                  <c:v>15.1</c:v>
                </c:pt>
                <c:pt idx="186">
                  <c:v>15.1</c:v>
                </c:pt>
                <c:pt idx="187">
                  <c:v>15.2</c:v>
                </c:pt>
                <c:pt idx="188">
                  <c:v>15.3</c:v>
                </c:pt>
                <c:pt idx="189">
                  <c:v>15.4</c:v>
                </c:pt>
                <c:pt idx="190">
                  <c:v>15.5</c:v>
                </c:pt>
                <c:pt idx="191">
                  <c:v>15.5</c:v>
                </c:pt>
                <c:pt idx="192">
                  <c:v>15.6</c:v>
                </c:pt>
                <c:pt idx="193">
                  <c:v>15.7</c:v>
                </c:pt>
                <c:pt idx="194">
                  <c:v>15.8</c:v>
                </c:pt>
                <c:pt idx="195">
                  <c:v>15.9</c:v>
                </c:pt>
                <c:pt idx="196">
                  <c:v>16</c:v>
                </c:pt>
                <c:pt idx="197">
                  <c:v>16</c:v>
                </c:pt>
                <c:pt idx="198">
                  <c:v>16.100000000000001</c:v>
                </c:pt>
                <c:pt idx="199">
                  <c:v>16.2</c:v>
                </c:pt>
                <c:pt idx="200">
                  <c:v>16.3</c:v>
                </c:pt>
                <c:pt idx="201">
                  <c:v>16.399999999999999</c:v>
                </c:pt>
                <c:pt idx="202">
                  <c:v>16.399999999999999</c:v>
                </c:pt>
                <c:pt idx="203">
                  <c:v>16.5</c:v>
                </c:pt>
                <c:pt idx="204">
                  <c:v>16.600000000000001</c:v>
                </c:pt>
                <c:pt idx="205">
                  <c:v>16.7</c:v>
                </c:pt>
                <c:pt idx="206">
                  <c:v>16.8</c:v>
                </c:pt>
                <c:pt idx="207">
                  <c:v>16.8</c:v>
                </c:pt>
                <c:pt idx="208">
                  <c:v>16.899999999999999</c:v>
                </c:pt>
                <c:pt idx="209">
                  <c:v>17</c:v>
                </c:pt>
                <c:pt idx="210">
                  <c:v>17.100000000000001</c:v>
                </c:pt>
                <c:pt idx="211">
                  <c:v>17.2</c:v>
                </c:pt>
                <c:pt idx="212">
                  <c:v>17.3</c:v>
                </c:pt>
                <c:pt idx="213">
                  <c:v>17.3</c:v>
                </c:pt>
                <c:pt idx="214">
                  <c:v>17.399999999999999</c:v>
                </c:pt>
                <c:pt idx="215">
                  <c:v>17.5</c:v>
                </c:pt>
                <c:pt idx="216">
                  <c:v>17.600000000000001</c:v>
                </c:pt>
                <c:pt idx="217">
                  <c:v>17.7</c:v>
                </c:pt>
                <c:pt idx="218">
                  <c:v>17.7</c:v>
                </c:pt>
                <c:pt idx="219">
                  <c:v>17.8</c:v>
                </c:pt>
                <c:pt idx="220">
                  <c:v>17.899999999999999</c:v>
                </c:pt>
                <c:pt idx="221">
                  <c:v>18</c:v>
                </c:pt>
                <c:pt idx="222">
                  <c:v>18.100000000000001</c:v>
                </c:pt>
                <c:pt idx="223">
                  <c:v>18.100000000000001</c:v>
                </c:pt>
                <c:pt idx="224">
                  <c:v>18.2</c:v>
                </c:pt>
                <c:pt idx="225">
                  <c:v>18.3</c:v>
                </c:pt>
                <c:pt idx="226">
                  <c:v>18.399999999999999</c:v>
                </c:pt>
                <c:pt idx="227">
                  <c:v>18.5</c:v>
                </c:pt>
                <c:pt idx="228">
                  <c:v>18.600000000000001</c:v>
                </c:pt>
                <c:pt idx="229">
                  <c:v>18.600000000000001</c:v>
                </c:pt>
                <c:pt idx="230">
                  <c:v>18.7</c:v>
                </c:pt>
                <c:pt idx="231">
                  <c:v>18.8</c:v>
                </c:pt>
                <c:pt idx="232">
                  <c:v>18.899999999999999</c:v>
                </c:pt>
                <c:pt idx="233">
                  <c:v>19</c:v>
                </c:pt>
                <c:pt idx="234">
                  <c:v>19</c:v>
                </c:pt>
                <c:pt idx="235">
                  <c:v>19.100000000000001</c:v>
                </c:pt>
                <c:pt idx="236">
                  <c:v>19.2</c:v>
                </c:pt>
                <c:pt idx="237">
                  <c:v>19.3</c:v>
                </c:pt>
                <c:pt idx="238">
                  <c:v>19.399999999999999</c:v>
                </c:pt>
                <c:pt idx="239">
                  <c:v>19.399999999999999</c:v>
                </c:pt>
                <c:pt idx="240">
                  <c:v>19.5</c:v>
                </c:pt>
                <c:pt idx="241">
                  <c:v>19.600000000000001</c:v>
                </c:pt>
                <c:pt idx="242">
                  <c:v>19.7</c:v>
                </c:pt>
                <c:pt idx="243">
                  <c:v>19.8</c:v>
                </c:pt>
                <c:pt idx="244">
                  <c:v>19.899999999999999</c:v>
                </c:pt>
                <c:pt idx="245">
                  <c:v>19.899999999999999</c:v>
                </c:pt>
                <c:pt idx="246">
                  <c:v>20</c:v>
                </c:pt>
                <c:pt idx="247">
                  <c:v>20.100000000000001</c:v>
                </c:pt>
                <c:pt idx="248">
                  <c:v>20.2</c:v>
                </c:pt>
                <c:pt idx="249">
                  <c:v>20.3</c:v>
                </c:pt>
                <c:pt idx="250">
                  <c:v>20.3</c:v>
                </c:pt>
                <c:pt idx="251">
                  <c:v>20.399999999999999</c:v>
                </c:pt>
                <c:pt idx="252">
                  <c:v>20.5</c:v>
                </c:pt>
                <c:pt idx="253">
                  <c:v>20.6</c:v>
                </c:pt>
                <c:pt idx="254">
                  <c:v>20.7</c:v>
                </c:pt>
                <c:pt idx="255">
                  <c:v>20.8</c:v>
                </c:pt>
                <c:pt idx="256">
                  <c:v>20.8</c:v>
                </c:pt>
                <c:pt idx="257">
                  <c:v>20.9</c:v>
                </c:pt>
                <c:pt idx="258">
                  <c:v>21</c:v>
                </c:pt>
                <c:pt idx="259">
                  <c:v>21.1</c:v>
                </c:pt>
                <c:pt idx="260">
                  <c:v>21.2</c:v>
                </c:pt>
                <c:pt idx="261">
                  <c:v>21.2</c:v>
                </c:pt>
                <c:pt idx="262">
                  <c:v>21.3</c:v>
                </c:pt>
                <c:pt idx="263">
                  <c:v>21.4</c:v>
                </c:pt>
                <c:pt idx="264">
                  <c:v>21.5</c:v>
                </c:pt>
                <c:pt idx="265">
                  <c:v>21.6</c:v>
                </c:pt>
                <c:pt idx="266">
                  <c:v>21.6</c:v>
                </c:pt>
                <c:pt idx="267">
                  <c:v>21.7</c:v>
                </c:pt>
                <c:pt idx="268">
                  <c:v>21.8</c:v>
                </c:pt>
                <c:pt idx="269">
                  <c:v>21.9</c:v>
                </c:pt>
                <c:pt idx="270">
                  <c:v>22</c:v>
                </c:pt>
                <c:pt idx="271">
                  <c:v>22.1</c:v>
                </c:pt>
                <c:pt idx="272">
                  <c:v>22.1</c:v>
                </c:pt>
                <c:pt idx="273">
                  <c:v>22.2</c:v>
                </c:pt>
                <c:pt idx="274">
                  <c:v>22.3</c:v>
                </c:pt>
                <c:pt idx="275">
                  <c:v>22.4</c:v>
                </c:pt>
                <c:pt idx="276">
                  <c:v>22.5</c:v>
                </c:pt>
                <c:pt idx="277">
                  <c:v>22.5</c:v>
                </c:pt>
                <c:pt idx="278">
                  <c:v>22.6</c:v>
                </c:pt>
                <c:pt idx="279">
                  <c:v>22.7</c:v>
                </c:pt>
                <c:pt idx="280">
                  <c:v>22.8</c:v>
                </c:pt>
                <c:pt idx="281">
                  <c:v>22.9</c:v>
                </c:pt>
                <c:pt idx="282">
                  <c:v>22.9</c:v>
                </c:pt>
                <c:pt idx="283">
                  <c:v>23</c:v>
                </c:pt>
                <c:pt idx="284">
                  <c:v>23.1</c:v>
                </c:pt>
                <c:pt idx="285">
                  <c:v>23.2</c:v>
                </c:pt>
                <c:pt idx="286">
                  <c:v>23.3</c:v>
                </c:pt>
                <c:pt idx="287">
                  <c:v>23.4</c:v>
                </c:pt>
                <c:pt idx="288">
                  <c:v>23.4</c:v>
                </c:pt>
                <c:pt idx="289">
                  <c:v>23.5</c:v>
                </c:pt>
                <c:pt idx="290">
                  <c:v>23.6</c:v>
                </c:pt>
                <c:pt idx="291">
                  <c:v>23.7</c:v>
                </c:pt>
                <c:pt idx="292">
                  <c:v>23.8</c:v>
                </c:pt>
                <c:pt idx="293">
                  <c:v>23.8</c:v>
                </c:pt>
                <c:pt idx="294">
                  <c:v>23.9</c:v>
                </c:pt>
                <c:pt idx="295">
                  <c:v>24</c:v>
                </c:pt>
                <c:pt idx="296">
                  <c:v>24.1</c:v>
                </c:pt>
                <c:pt idx="297">
                  <c:v>24.2</c:v>
                </c:pt>
                <c:pt idx="298">
                  <c:v>24.3</c:v>
                </c:pt>
                <c:pt idx="299">
                  <c:v>24.3</c:v>
                </c:pt>
                <c:pt idx="300">
                  <c:v>24.4</c:v>
                </c:pt>
                <c:pt idx="301">
                  <c:v>24.5</c:v>
                </c:pt>
                <c:pt idx="302">
                  <c:v>24.6</c:v>
                </c:pt>
                <c:pt idx="303">
                  <c:v>24.7</c:v>
                </c:pt>
                <c:pt idx="304">
                  <c:v>24.7</c:v>
                </c:pt>
                <c:pt idx="305">
                  <c:v>24.8</c:v>
                </c:pt>
                <c:pt idx="306">
                  <c:v>24.9</c:v>
                </c:pt>
                <c:pt idx="307">
                  <c:v>25</c:v>
                </c:pt>
                <c:pt idx="308">
                  <c:v>25.1</c:v>
                </c:pt>
                <c:pt idx="309">
                  <c:v>25.1</c:v>
                </c:pt>
                <c:pt idx="310">
                  <c:v>25.2</c:v>
                </c:pt>
                <c:pt idx="311">
                  <c:v>25.3</c:v>
                </c:pt>
                <c:pt idx="312">
                  <c:v>25.4</c:v>
                </c:pt>
                <c:pt idx="313">
                  <c:v>25.5</c:v>
                </c:pt>
                <c:pt idx="314">
                  <c:v>25.6</c:v>
                </c:pt>
                <c:pt idx="315">
                  <c:v>25.6</c:v>
                </c:pt>
                <c:pt idx="316">
                  <c:v>25.7</c:v>
                </c:pt>
                <c:pt idx="317">
                  <c:v>25.8</c:v>
                </c:pt>
                <c:pt idx="318">
                  <c:v>25.9</c:v>
                </c:pt>
                <c:pt idx="319">
                  <c:v>26</c:v>
                </c:pt>
                <c:pt idx="320">
                  <c:v>26</c:v>
                </c:pt>
                <c:pt idx="321">
                  <c:v>26.1</c:v>
                </c:pt>
                <c:pt idx="322">
                  <c:v>26.2</c:v>
                </c:pt>
                <c:pt idx="323">
                  <c:v>26.3</c:v>
                </c:pt>
                <c:pt idx="324">
                  <c:v>26.4</c:v>
                </c:pt>
                <c:pt idx="325">
                  <c:v>26.4</c:v>
                </c:pt>
                <c:pt idx="326">
                  <c:v>26.5</c:v>
                </c:pt>
                <c:pt idx="327">
                  <c:v>26.6</c:v>
                </c:pt>
                <c:pt idx="328">
                  <c:v>26.7</c:v>
                </c:pt>
                <c:pt idx="329">
                  <c:v>26.8</c:v>
                </c:pt>
                <c:pt idx="330">
                  <c:v>26.9</c:v>
                </c:pt>
                <c:pt idx="331">
                  <c:v>26.9</c:v>
                </c:pt>
                <c:pt idx="332">
                  <c:v>27</c:v>
                </c:pt>
                <c:pt idx="333">
                  <c:v>27.1</c:v>
                </c:pt>
                <c:pt idx="334">
                  <c:v>27.2</c:v>
                </c:pt>
                <c:pt idx="335">
                  <c:v>27.3</c:v>
                </c:pt>
                <c:pt idx="336">
                  <c:v>27.3</c:v>
                </c:pt>
                <c:pt idx="337">
                  <c:v>27.4</c:v>
                </c:pt>
                <c:pt idx="338">
                  <c:v>27.5</c:v>
                </c:pt>
                <c:pt idx="339">
                  <c:v>27.6</c:v>
                </c:pt>
                <c:pt idx="340">
                  <c:v>27.7</c:v>
                </c:pt>
                <c:pt idx="341">
                  <c:v>27.8</c:v>
                </c:pt>
                <c:pt idx="342">
                  <c:v>27.8</c:v>
                </c:pt>
                <c:pt idx="343">
                  <c:v>27.9</c:v>
                </c:pt>
                <c:pt idx="344">
                  <c:v>28</c:v>
                </c:pt>
                <c:pt idx="345">
                  <c:v>28.1</c:v>
                </c:pt>
                <c:pt idx="346">
                  <c:v>28.2</c:v>
                </c:pt>
                <c:pt idx="347">
                  <c:v>28.2</c:v>
                </c:pt>
                <c:pt idx="348">
                  <c:v>28.3</c:v>
                </c:pt>
                <c:pt idx="349">
                  <c:v>28.4</c:v>
                </c:pt>
                <c:pt idx="350">
                  <c:v>28.5</c:v>
                </c:pt>
                <c:pt idx="351">
                  <c:v>28.6</c:v>
                </c:pt>
                <c:pt idx="352">
                  <c:v>28.6</c:v>
                </c:pt>
                <c:pt idx="353">
                  <c:v>28.7</c:v>
                </c:pt>
                <c:pt idx="354">
                  <c:v>28.8</c:v>
                </c:pt>
                <c:pt idx="355">
                  <c:v>28.9</c:v>
                </c:pt>
                <c:pt idx="356">
                  <c:v>29</c:v>
                </c:pt>
                <c:pt idx="357">
                  <c:v>29.1</c:v>
                </c:pt>
                <c:pt idx="358">
                  <c:v>29.1</c:v>
                </c:pt>
                <c:pt idx="359">
                  <c:v>29.2</c:v>
                </c:pt>
                <c:pt idx="360">
                  <c:v>29.3</c:v>
                </c:pt>
                <c:pt idx="361">
                  <c:v>29.4</c:v>
                </c:pt>
                <c:pt idx="362">
                  <c:v>29.5</c:v>
                </c:pt>
                <c:pt idx="363">
                  <c:v>29.5</c:v>
                </c:pt>
                <c:pt idx="364">
                  <c:v>29.6</c:v>
                </c:pt>
                <c:pt idx="365">
                  <c:v>29.7</c:v>
                </c:pt>
                <c:pt idx="366">
                  <c:v>29.8</c:v>
                </c:pt>
                <c:pt idx="367">
                  <c:v>29.9</c:v>
                </c:pt>
                <c:pt idx="368">
                  <c:v>29.9</c:v>
                </c:pt>
                <c:pt idx="369">
                  <c:v>30</c:v>
                </c:pt>
                <c:pt idx="370">
                  <c:v>30.1</c:v>
                </c:pt>
                <c:pt idx="371">
                  <c:v>30.2</c:v>
                </c:pt>
                <c:pt idx="372">
                  <c:v>30.3</c:v>
                </c:pt>
                <c:pt idx="373">
                  <c:v>30.4</c:v>
                </c:pt>
                <c:pt idx="374">
                  <c:v>30.4</c:v>
                </c:pt>
                <c:pt idx="375">
                  <c:v>30.5</c:v>
                </c:pt>
                <c:pt idx="376">
                  <c:v>30.6</c:v>
                </c:pt>
                <c:pt idx="377">
                  <c:v>30.7</c:v>
                </c:pt>
                <c:pt idx="378">
                  <c:v>30.8</c:v>
                </c:pt>
                <c:pt idx="379">
                  <c:v>30.8</c:v>
                </c:pt>
                <c:pt idx="380">
                  <c:v>30.9</c:v>
                </c:pt>
                <c:pt idx="381">
                  <c:v>31</c:v>
                </c:pt>
                <c:pt idx="382">
                  <c:v>31.1</c:v>
                </c:pt>
                <c:pt idx="383">
                  <c:v>31.2</c:v>
                </c:pt>
                <c:pt idx="384">
                  <c:v>31.3</c:v>
                </c:pt>
                <c:pt idx="385">
                  <c:v>31.3</c:v>
                </c:pt>
                <c:pt idx="386">
                  <c:v>31.4</c:v>
                </c:pt>
                <c:pt idx="387">
                  <c:v>31.5</c:v>
                </c:pt>
                <c:pt idx="388">
                  <c:v>31.6</c:v>
                </c:pt>
                <c:pt idx="389">
                  <c:v>31.7</c:v>
                </c:pt>
                <c:pt idx="390">
                  <c:v>31.7</c:v>
                </c:pt>
                <c:pt idx="391">
                  <c:v>31.8</c:v>
                </c:pt>
                <c:pt idx="392">
                  <c:v>31.9</c:v>
                </c:pt>
                <c:pt idx="393">
                  <c:v>32</c:v>
                </c:pt>
                <c:pt idx="394">
                  <c:v>32.1</c:v>
                </c:pt>
                <c:pt idx="395">
                  <c:v>32.1</c:v>
                </c:pt>
                <c:pt idx="396">
                  <c:v>32.200000000000003</c:v>
                </c:pt>
                <c:pt idx="397">
                  <c:v>32.299999999999997</c:v>
                </c:pt>
                <c:pt idx="398">
                  <c:v>32.4</c:v>
                </c:pt>
                <c:pt idx="399">
                  <c:v>32.5</c:v>
                </c:pt>
                <c:pt idx="400">
                  <c:v>32.6</c:v>
                </c:pt>
                <c:pt idx="401">
                  <c:v>32.6</c:v>
                </c:pt>
                <c:pt idx="402">
                  <c:v>32.700000000000003</c:v>
                </c:pt>
                <c:pt idx="403">
                  <c:v>32.799999999999997</c:v>
                </c:pt>
                <c:pt idx="404">
                  <c:v>32.9</c:v>
                </c:pt>
                <c:pt idx="405">
                  <c:v>33</c:v>
                </c:pt>
                <c:pt idx="406">
                  <c:v>33</c:v>
                </c:pt>
                <c:pt idx="407">
                  <c:v>33.1</c:v>
                </c:pt>
                <c:pt idx="408">
                  <c:v>33.200000000000003</c:v>
                </c:pt>
                <c:pt idx="409">
                  <c:v>33.299999999999997</c:v>
                </c:pt>
                <c:pt idx="410">
                  <c:v>33.4</c:v>
                </c:pt>
                <c:pt idx="411">
                  <c:v>33.4</c:v>
                </c:pt>
                <c:pt idx="412">
                  <c:v>33.5</c:v>
                </c:pt>
                <c:pt idx="413">
                  <c:v>33.6</c:v>
                </c:pt>
                <c:pt idx="414">
                  <c:v>33.700000000000003</c:v>
                </c:pt>
                <c:pt idx="415">
                  <c:v>33.799999999999997</c:v>
                </c:pt>
                <c:pt idx="416">
                  <c:v>33.9</c:v>
                </c:pt>
                <c:pt idx="417">
                  <c:v>33.9</c:v>
                </c:pt>
                <c:pt idx="418">
                  <c:v>34</c:v>
                </c:pt>
                <c:pt idx="419">
                  <c:v>34.1</c:v>
                </c:pt>
                <c:pt idx="420">
                  <c:v>34.200000000000003</c:v>
                </c:pt>
                <c:pt idx="421">
                  <c:v>34.299999999999997</c:v>
                </c:pt>
                <c:pt idx="422">
                  <c:v>34.299999999999997</c:v>
                </c:pt>
                <c:pt idx="423">
                  <c:v>34.4</c:v>
                </c:pt>
                <c:pt idx="424">
                  <c:v>34.5</c:v>
                </c:pt>
                <c:pt idx="425">
                  <c:v>34.6</c:v>
                </c:pt>
                <c:pt idx="426">
                  <c:v>34.700000000000003</c:v>
                </c:pt>
                <c:pt idx="427">
                  <c:v>34.700000000000003</c:v>
                </c:pt>
                <c:pt idx="428">
                  <c:v>34.799999999999997</c:v>
                </c:pt>
                <c:pt idx="429">
                  <c:v>34.9</c:v>
                </c:pt>
                <c:pt idx="430">
                  <c:v>35</c:v>
                </c:pt>
                <c:pt idx="431">
                  <c:v>35.1</c:v>
                </c:pt>
                <c:pt idx="432">
                  <c:v>35.200000000000003</c:v>
                </c:pt>
                <c:pt idx="433">
                  <c:v>35.200000000000003</c:v>
                </c:pt>
                <c:pt idx="434">
                  <c:v>35.299999999999997</c:v>
                </c:pt>
                <c:pt idx="435">
                  <c:v>35.4</c:v>
                </c:pt>
                <c:pt idx="436">
                  <c:v>35.5</c:v>
                </c:pt>
                <c:pt idx="437">
                  <c:v>35.6</c:v>
                </c:pt>
                <c:pt idx="438">
                  <c:v>35.6</c:v>
                </c:pt>
                <c:pt idx="439">
                  <c:v>35.700000000000003</c:v>
                </c:pt>
                <c:pt idx="440">
                  <c:v>35.799999999999997</c:v>
                </c:pt>
                <c:pt idx="441">
                  <c:v>35.9</c:v>
                </c:pt>
                <c:pt idx="442">
                  <c:v>36</c:v>
                </c:pt>
                <c:pt idx="443">
                  <c:v>36.1</c:v>
                </c:pt>
                <c:pt idx="444">
                  <c:v>36.1</c:v>
                </c:pt>
                <c:pt idx="445">
                  <c:v>36.200000000000003</c:v>
                </c:pt>
                <c:pt idx="446">
                  <c:v>36.299999999999997</c:v>
                </c:pt>
                <c:pt idx="447">
                  <c:v>36.4</c:v>
                </c:pt>
                <c:pt idx="448">
                  <c:v>36.5</c:v>
                </c:pt>
                <c:pt idx="449">
                  <c:v>36.5</c:v>
                </c:pt>
                <c:pt idx="450">
                  <c:v>36.6</c:v>
                </c:pt>
                <c:pt idx="451">
                  <c:v>36.700000000000003</c:v>
                </c:pt>
                <c:pt idx="452">
                  <c:v>36.799999999999997</c:v>
                </c:pt>
                <c:pt idx="453">
                  <c:v>36.9</c:v>
                </c:pt>
                <c:pt idx="454">
                  <c:v>36.9</c:v>
                </c:pt>
                <c:pt idx="455">
                  <c:v>37</c:v>
                </c:pt>
                <c:pt idx="456">
                  <c:v>37.1</c:v>
                </c:pt>
                <c:pt idx="457">
                  <c:v>37.200000000000003</c:v>
                </c:pt>
                <c:pt idx="458">
                  <c:v>37.299999999999997</c:v>
                </c:pt>
                <c:pt idx="459">
                  <c:v>37.4</c:v>
                </c:pt>
                <c:pt idx="460">
                  <c:v>37.4</c:v>
                </c:pt>
                <c:pt idx="461">
                  <c:v>37.5</c:v>
                </c:pt>
                <c:pt idx="462">
                  <c:v>37.6</c:v>
                </c:pt>
                <c:pt idx="463">
                  <c:v>37.700000000000003</c:v>
                </c:pt>
                <c:pt idx="464">
                  <c:v>37.799999999999997</c:v>
                </c:pt>
                <c:pt idx="465">
                  <c:v>37.799999999999997</c:v>
                </c:pt>
                <c:pt idx="466">
                  <c:v>37.9</c:v>
                </c:pt>
                <c:pt idx="467">
                  <c:v>38</c:v>
                </c:pt>
                <c:pt idx="468">
                  <c:v>38.1</c:v>
                </c:pt>
                <c:pt idx="469">
                  <c:v>38.200000000000003</c:v>
                </c:pt>
                <c:pt idx="470">
                  <c:v>38.200000000000003</c:v>
                </c:pt>
                <c:pt idx="471">
                  <c:v>38.299999999999997</c:v>
                </c:pt>
                <c:pt idx="472">
                  <c:v>38.4</c:v>
                </c:pt>
                <c:pt idx="473">
                  <c:v>38.5</c:v>
                </c:pt>
                <c:pt idx="474">
                  <c:v>38.6</c:v>
                </c:pt>
                <c:pt idx="475">
                  <c:v>38.700000000000003</c:v>
                </c:pt>
                <c:pt idx="476">
                  <c:v>38.700000000000003</c:v>
                </c:pt>
                <c:pt idx="477">
                  <c:v>38.799999999999997</c:v>
                </c:pt>
                <c:pt idx="478">
                  <c:v>38.9</c:v>
                </c:pt>
                <c:pt idx="479">
                  <c:v>39</c:v>
                </c:pt>
                <c:pt idx="480">
                  <c:v>39.1</c:v>
                </c:pt>
                <c:pt idx="481">
                  <c:v>39.1</c:v>
                </c:pt>
                <c:pt idx="482">
                  <c:v>39.200000000000003</c:v>
                </c:pt>
                <c:pt idx="483">
                  <c:v>39.299999999999997</c:v>
                </c:pt>
                <c:pt idx="484">
                  <c:v>39.4</c:v>
                </c:pt>
                <c:pt idx="485">
                  <c:v>39.5</c:v>
                </c:pt>
                <c:pt idx="486">
                  <c:v>39.6</c:v>
                </c:pt>
                <c:pt idx="487">
                  <c:v>39.6</c:v>
                </c:pt>
                <c:pt idx="488">
                  <c:v>39.700000000000003</c:v>
                </c:pt>
                <c:pt idx="489">
                  <c:v>39.799999999999997</c:v>
                </c:pt>
                <c:pt idx="490">
                  <c:v>39.9</c:v>
                </c:pt>
                <c:pt idx="491">
                  <c:v>40</c:v>
                </c:pt>
                <c:pt idx="492">
                  <c:v>40</c:v>
                </c:pt>
                <c:pt idx="493">
                  <c:v>40.1</c:v>
                </c:pt>
                <c:pt idx="494">
                  <c:v>40.200000000000003</c:v>
                </c:pt>
                <c:pt idx="495">
                  <c:v>40.299999999999997</c:v>
                </c:pt>
                <c:pt idx="496">
                  <c:v>40.4</c:v>
                </c:pt>
                <c:pt idx="497">
                  <c:v>40.4</c:v>
                </c:pt>
                <c:pt idx="498">
                  <c:v>40.5</c:v>
                </c:pt>
                <c:pt idx="499">
                  <c:v>40.6</c:v>
                </c:pt>
                <c:pt idx="500">
                  <c:v>40.700000000000003</c:v>
                </c:pt>
                <c:pt idx="501">
                  <c:v>40.799999999999997</c:v>
                </c:pt>
                <c:pt idx="502">
                  <c:v>40.9</c:v>
                </c:pt>
                <c:pt idx="503">
                  <c:v>40.9</c:v>
                </c:pt>
                <c:pt idx="504">
                  <c:v>41</c:v>
                </c:pt>
                <c:pt idx="505">
                  <c:v>41.1</c:v>
                </c:pt>
                <c:pt idx="506">
                  <c:v>41.2</c:v>
                </c:pt>
                <c:pt idx="507">
                  <c:v>41.3</c:v>
                </c:pt>
                <c:pt idx="508">
                  <c:v>41.3</c:v>
                </c:pt>
                <c:pt idx="509">
                  <c:v>41.4</c:v>
                </c:pt>
                <c:pt idx="510">
                  <c:v>41.5</c:v>
                </c:pt>
                <c:pt idx="511">
                  <c:v>41.6</c:v>
                </c:pt>
                <c:pt idx="512">
                  <c:v>41.7</c:v>
                </c:pt>
                <c:pt idx="513">
                  <c:v>41.7</c:v>
                </c:pt>
                <c:pt idx="514">
                  <c:v>41.8</c:v>
                </c:pt>
                <c:pt idx="515">
                  <c:v>41.9</c:v>
                </c:pt>
                <c:pt idx="516">
                  <c:v>42</c:v>
                </c:pt>
                <c:pt idx="517">
                  <c:v>42.1</c:v>
                </c:pt>
                <c:pt idx="518">
                  <c:v>42.2</c:v>
                </c:pt>
                <c:pt idx="519">
                  <c:v>42.2</c:v>
                </c:pt>
                <c:pt idx="520">
                  <c:v>42.3</c:v>
                </c:pt>
                <c:pt idx="521">
                  <c:v>42.4</c:v>
                </c:pt>
                <c:pt idx="522">
                  <c:v>42.5</c:v>
                </c:pt>
                <c:pt idx="523">
                  <c:v>42.6</c:v>
                </c:pt>
                <c:pt idx="524">
                  <c:v>42.6</c:v>
                </c:pt>
                <c:pt idx="525">
                  <c:v>42.7</c:v>
                </c:pt>
                <c:pt idx="526">
                  <c:v>42.8</c:v>
                </c:pt>
                <c:pt idx="527">
                  <c:v>42.9</c:v>
                </c:pt>
                <c:pt idx="528">
                  <c:v>43</c:v>
                </c:pt>
                <c:pt idx="529">
                  <c:v>43.1</c:v>
                </c:pt>
                <c:pt idx="530">
                  <c:v>43.1</c:v>
                </c:pt>
                <c:pt idx="531">
                  <c:v>43.2</c:v>
                </c:pt>
                <c:pt idx="532">
                  <c:v>43.3</c:v>
                </c:pt>
                <c:pt idx="533">
                  <c:v>43.4</c:v>
                </c:pt>
                <c:pt idx="534">
                  <c:v>43.5</c:v>
                </c:pt>
                <c:pt idx="535">
                  <c:v>43.5</c:v>
                </c:pt>
                <c:pt idx="536">
                  <c:v>43.6</c:v>
                </c:pt>
                <c:pt idx="537">
                  <c:v>43.7</c:v>
                </c:pt>
                <c:pt idx="538">
                  <c:v>43.8</c:v>
                </c:pt>
                <c:pt idx="539">
                  <c:v>43.9</c:v>
                </c:pt>
                <c:pt idx="540">
                  <c:v>43.9</c:v>
                </c:pt>
                <c:pt idx="541">
                  <c:v>44</c:v>
                </c:pt>
                <c:pt idx="542">
                  <c:v>44.1</c:v>
                </c:pt>
                <c:pt idx="543">
                  <c:v>44.2</c:v>
                </c:pt>
                <c:pt idx="544">
                  <c:v>44.3</c:v>
                </c:pt>
                <c:pt idx="545">
                  <c:v>44.4</c:v>
                </c:pt>
                <c:pt idx="546">
                  <c:v>44.4</c:v>
                </c:pt>
                <c:pt idx="547">
                  <c:v>44.5</c:v>
                </c:pt>
                <c:pt idx="548">
                  <c:v>44.6</c:v>
                </c:pt>
                <c:pt idx="549">
                  <c:v>44.7</c:v>
                </c:pt>
                <c:pt idx="550">
                  <c:v>44.8</c:v>
                </c:pt>
                <c:pt idx="551">
                  <c:v>44.8</c:v>
                </c:pt>
                <c:pt idx="552">
                  <c:v>44.9</c:v>
                </c:pt>
                <c:pt idx="553">
                  <c:v>45</c:v>
                </c:pt>
                <c:pt idx="554">
                  <c:v>45.1</c:v>
                </c:pt>
                <c:pt idx="555">
                  <c:v>45.2</c:v>
                </c:pt>
                <c:pt idx="556">
                  <c:v>45.2</c:v>
                </c:pt>
                <c:pt idx="557">
                  <c:v>45.3</c:v>
                </c:pt>
                <c:pt idx="558">
                  <c:v>45.4</c:v>
                </c:pt>
                <c:pt idx="559">
                  <c:v>45.5</c:v>
                </c:pt>
                <c:pt idx="560">
                  <c:v>45.6</c:v>
                </c:pt>
                <c:pt idx="561">
                  <c:v>45.7</c:v>
                </c:pt>
                <c:pt idx="562">
                  <c:v>45.7</c:v>
                </c:pt>
                <c:pt idx="563">
                  <c:v>45.8</c:v>
                </c:pt>
                <c:pt idx="564">
                  <c:v>45.9</c:v>
                </c:pt>
                <c:pt idx="565">
                  <c:v>46</c:v>
                </c:pt>
                <c:pt idx="566">
                  <c:v>46.1</c:v>
                </c:pt>
                <c:pt idx="567">
                  <c:v>46.1</c:v>
                </c:pt>
                <c:pt idx="568">
                  <c:v>46.2</c:v>
                </c:pt>
                <c:pt idx="569">
                  <c:v>46.3</c:v>
                </c:pt>
                <c:pt idx="570">
                  <c:v>46.4</c:v>
                </c:pt>
                <c:pt idx="571">
                  <c:v>46.5</c:v>
                </c:pt>
                <c:pt idx="572">
                  <c:v>46.5</c:v>
                </c:pt>
                <c:pt idx="573">
                  <c:v>46.6</c:v>
                </c:pt>
                <c:pt idx="574">
                  <c:v>46.7</c:v>
                </c:pt>
                <c:pt idx="575">
                  <c:v>46.8</c:v>
                </c:pt>
                <c:pt idx="576">
                  <c:v>46.9</c:v>
                </c:pt>
                <c:pt idx="577">
                  <c:v>47</c:v>
                </c:pt>
                <c:pt idx="578">
                  <c:v>47</c:v>
                </c:pt>
                <c:pt idx="579">
                  <c:v>47.1</c:v>
                </c:pt>
                <c:pt idx="580">
                  <c:v>47.2</c:v>
                </c:pt>
                <c:pt idx="581">
                  <c:v>47.3</c:v>
                </c:pt>
                <c:pt idx="582">
                  <c:v>47.4</c:v>
                </c:pt>
                <c:pt idx="583">
                  <c:v>47.4</c:v>
                </c:pt>
                <c:pt idx="584">
                  <c:v>47.5</c:v>
                </c:pt>
                <c:pt idx="585">
                  <c:v>47.6</c:v>
                </c:pt>
                <c:pt idx="586">
                  <c:v>47.7</c:v>
                </c:pt>
                <c:pt idx="587">
                  <c:v>47.8</c:v>
                </c:pt>
                <c:pt idx="588">
                  <c:v>47.9</c:v>
                </c:pt>
                <c:pt idx="589">
                  <c:v>47.9</c:v>
                </c:pt>
                <c:pt idx="590">
                  <c:v>48</c:v>
                </c:pt>
                <c:pt idx="591">
                  <c:v>48.1</c:v>
                </c:pt>
                <c:pt idx="592">
                  <c:v>48.2</c:v>
                </c:pt>
                <c:pt idx="593">
                  <c:v>48.3</c:v>
                </c:pt>
                <c:pt idx="594">
                  <c:v>48.3</c:v>
                </c:pt>
                <c:pt idx="595">
                  <c:v>48.4</c:v>
                </c:pt>
                <c:pt idx="596">
                  <c:v>48.5</c:v>
                </c:pt>
                <c:pt idx="597">
                  <c:v>48.6</c:v>
                </c:pt>
                <c:pt idx="598">
                  <c:v>48.7</c:v>
                </c:pt>
                <c:pt idx="599">
                  <c:v>48.7</c:v>
                </c:pt>
                <c:pt idx="600">
                  <c:v>48.8</c:v>
                </c:pt>
                <c:pt idx="601">
                  <c:v>48.9</c:v>
                </c:pt>
                <c:pt idx="602">
                  <c:v>49</c:v>
                </c:pt>
                <c:pt idx="603">
                  <c:v>49.1</c:v>
                </c:pt>
                <c:pt idx="604">
                  <c:v>49.2</c:v>
                </c:pt>
                <c:pt idx="605">
                  <c:v>49.2</c:v>
                </c:pt>
                <c:pt idx="606">
                  <c:v>49.3</c:v>
                </c:pt>
                <c:pt idx="607">
                  <c:v>49.4</c:v>
                </c:pt>
                <c:pt idx="608">
                  <c:v>49.5</c:v>
                </c:pt>
                <c:pt idx="609">
                  <c:v>49.6</c:v>
                </c:pt>
                <c:pt idx="610">
                  <c:v>49.6</c:v>
                </c:pt>
                <c:pt idx="611">
                  <c:v>49.7</c:v>
                </c:pt>
                <c:pt idx="612">
                  <c:v>49.8</c:v>
                </c:pt>
                <c:pt idx="613">
                  <c:v>49.9</c:v>
                </c:pt>
                <c:pt idx="614">
                  <c:v>50</c:v>
                </c:pt>
                <c:pt idx="615">
                  <c:v>50</c:v>
                </c:pt>
                <c:pt idx="616">
                  <c:v>50.1</c:v>
                </c:pt>
                <c:pt idx="617">
                  <c:v>50.2</c:v>
                </c:pt>
                <c:pt idx="618">
                  <c:v>50.3</c:v>
                </c:pt>
                <c:pt idx="619">
                  <c:v>50.4</c:v>
                </c:pt>
                <c:pt idx="620">
                  <c:v>50.5</c:v>
                </c:pt>
                <c:pt idx="621">
                  <c:v>50.5</c:v>
                </c:pt>
                <c:pt idx="622">
                  <c:v>50.6</c:v>
                </c:pt>
                <c:pt idx="623">
                  <c:v>50.7</c:v>
                </c:pt>
                <c:pt idx="624">
                  <c:v>50.8</c:v>
                </c:pt>
                <c:pt idx="625">
                  <c:v>50.9</c:v>
                </c:pt>
                <c:pt idx="626">
                  <c:v>50.9</c:v>
                </c:pt>
                <c:pt idx="627">
                  <c:v>51</c:v>
                </c:pt>
                <c:pt idx="628">
                  <c:v>51.1</c:v>
                </c:pt>
                <c:pt idx="629">
                  <c:v>51.2</c:v>
                </c:pt>
                <c:pt idx="630">
                  <c:v>51.3</c:v>
                </c:pt>
                <c:pt idx="631">
                  <c:v>51.4</c:v>
                </c:pt>
                <c:pt idx="632">
                  <c:v>51.4</c:v>
                </c:pt>
                <c:pt idx="633">
                  <c:v>51.5</c:v>
                </c:pt>
                <c:pt idx="634">
                  <c:v>51.6</c:v>
                </c:pt>
                <c:pt idx="635">
                  <c:v>51.7</c:v>
                </c:pt>
                <c:pt idx="636">
                  <c:v>51.8</c:v>
                </c:pt>
                <c:pt idx="637">
                  <c:v>51.8</c:v>
                </c:pt>
                <c:pt idx="638">
                  <c:v>51.9</c:v>
                </c:pt>
                <c:pt idx="639">
                  <c:v>52</c:v>
                </c:pt>
                <c:pt idx="640">
                  <c:v>52.1</c:v>
                </c:pt>
                <c:pt idx="641">
                  <c:v>52.2</c:v>
                </c:pt>
                <c:pt idx="642">
                  <c:v>52.2</c:v>
                </c:pt>
                <c:pt idx="643">
                  <c:v>52.3</c:v>
                </c:pt>
                <c:pt idx="644">
                  <c:v>52.4</c:v>
                </c:pt>
                <c:pt idx="645">
                  <c:v>52.5</c:v>
                </c:pt>
                <c:pt idx="646">
                  <c:v>52.6</c:v>
                </c:pt>
                <c:pt idx="647">
                  <c:v>52.7</c:v>
                </c:pt>
                <c:pt idx="648">
                  <c:v>52.7</c:v>
                </c:pt>
                <c:pt idx="649">
                  <c:v>52.8</c:v>
                </c:pt>
                <c:pt idx="650">
                  <c:v>52.9</c:v>
                </c:pt>
                <c:pt idx="651">
                  <c:v>53</c:v>
                </c:pt>
                <c:pt idx="652">
                  <c:v>53.1</c:v>
                </c:pt>
                <c:pt idx="653">
                  <c:v>53.1</c:v>
                </c:pt>
                <c:pt idx="654">
                  <c:v>53.2</c:v>
                </c:pt>
                <c:pt idx="655">
                  <c:v>53.3</c:v>
                </c:pt>
                <c:pt idx="656">
                  <c:v>53.4</c:v>
                </c:pt>
                <c:pt idx="657">
                  <c:v>53.5</c:v>
                </c:pt>
                <c:pt idx="658">
                  <c:v>53.5</c:v>
                </c:pt>
                <c:pt idx="659">
                  <c:v>53.6</c:v>
                </c:pt>
                <c:pt idx="660">
                  <c:v>53.7</c:v>
                </c:pt>
                <c:pt idx="661">
                  <c:v>53.8</c:v>
                </c:pt>
                <c:pt idx="662">
                  <c:v>53.9</c:v>
                </c:pt>
                <c:pt idx="663">
                  <c:v>54</c:v>
                </c:pt>
                <c:pt idx="664">
                  <c:v>54</c:v>
                </c:pt>
                <c:pt idx="665">
                  <c:v>54.1</c:v>
                </c:pt>
                <c:pt idx="666">
                  <c:v>54.2</c:v>
                </c:pt>
                <c:pt idx="667">
                  <c:v>54.3</c:v>
                </c:pt>
                <c:pt idx="668">
                  <c:v>54.4</c:v>
                </c:pt>
                <c:pt idx="669">
                  <c:v>54.4</c:v>
                </c:pt>
                <c:pt idx="670">
                  <c:v>54.5</c:v>
                </c:pt>
                <c:pt idx="671">
                  <c:v>54.6</c:v>
                </c:pt>
                <c:pt idx="672">
                  <c:v>54.7</c:v>
                </c:pt>
                <c:pt idx="673">
                  <c:v>54.8</c:v>
                </c:pt>
                <c:pt idx="674">
                  <c:v>54.9</c:v>
                </c:pt>
                <c:pt idx="675">
                  <c:v>54.9</c:v>
                </c:pt>
                <c:pt idx="676">
                  <c:v>55</c:v>
                </c:pt>
                <c:pt idx="677">
                  <c:v>55.1</c:v>
                </c:pt>
                <c:pt idx="678">
                  <c:v>55.2</c:v>
                </c:pt>
                <c:pt idx="679">
                  <c:v>55.3</c:v>
                </c:pt>
                <c:pt idx="680">
                  <c:v>55.3</c:v>
                </c:pt>
                <c:pt idx="681">
                  <c:v>55.4</c:v>
                </c:pt>
                <c:pt idx="682">
                  <c:v>55.5</c:v>
                </c:pt>
                <c:pt idx="683">
                  <c:v>55.6</c:v>
                </c:pt>
                <c:pt idx="684">
                  <c:v>55.7</c:v>
                </c:pt>
                <c:pt idx="685">
                  <c:v>55.7</c:v>
                </c:pt>
                <c:pt idx="686">
                  <c:v>55.8</c:v>
                </c:pt>
                <c:pt idx="687">
                  <c:v>55.9</c:v>
                </c:pt>
                <c:pt idx="688">
                  <c:v>56</c:v>
                </c:pt>
                <c:pt idx="689">
                  <c:v>56.1</c:v>
                </c:pt>
                <c:pt idx="690">
                  <c:v>56.2</c:v>
                </c:pt>
                <c:pt idx="691">
                  <c:v>56.2</c:v>
                </c:pt>
                <c:pt idx="692">
                  <c:v>56.3</c:v>
                </c:pt>
                <c:pt idx="693">
                  <c:v>56.4</c:v>
                </c:pt>
                <c:pt idx="694">
                  <c:v>56.5</c:v>
                </c:pt>
                <c:pt idx="695">
                  <c:v>56.6</c:v>
                </c:pt>
                <c:pt idx="696">
                  <c:v>56.6</c:v>
                </c:pt>
                <c:pt idx="697">
                  <c:v>56.7</c:v>
                </c:pt>
                <c:pt idx="698">
                  <c:v>56.8</c:v>
                </c:pt>
                <c:pt idx="699">
                  <c:v>56.9</c:v>
                </c:pt>
                <c:pt idx="700">
                  <c:v>57</c:v>
                </c:pt>
                <c:pt idx="701">
                  <c:v>57</c:v>
                </c:pt>
                <c:pt idx="702">
                  <c:v>57.1</c:v>
                </c:pt>
                <c:pt idx="703">
                  <c:v>57.2</c:v>
                </c:pt>
                <c:pt idx="704">
                  <c:v>57.3</c:v>
                </c:pt>
                <c:pt idx="705">
                  <c:v>57.4</c:v>
                </c:pt>
                <c:pt idx="706">
                  <c:v>57.5</c:v>
                </c:pt>
                <c:pt idx="707">
                  <c:v>57.5</c:v>
                </c:pt>
                <c:pt idx="708">
                  <c:v>57.6</c:v>
                </c:pt>
                <c:pt idx="709">
                  <c:v>57.7</c:v>
                </c:pt>
                <c:pt idx="710">
                  <c:v>57.8</c:v>
                </c:pt>
                <c:pt idx="711">
                  <c:v>57.9</c:v>
                </c:pt>
                <c:pt idx="712">
                  <c:v>57.9</c:v>
                </c:pt>
                <c:pt idx="713">
                  <c:v>58</c:v>
                </c:pt>
                <c:pt idx="714">
                  <c:v>58.1</c:v>
                </c:pt>
                <c:pt idx="715">
                  <c:v>58.2</c:v>
                </c:pt>
                <c:pt idx="716">
                  <c:v>58.3</c:v>
                </c:pt>
                <c:pt idx="717">
                  <c:v>58.3</c:v>
                </c:pt>
                <c:pt idx="718">
                  <c:v>58.4</c:v>
                </c:pt>
                <c:pt idx="719">
                  <c:v>58.5</c:v>
                </c:pt>
                <c:pt idx="720">
                  <c:v>58.6</c:v>
                </c:pt>
                <c:pt idx="721">
                  <c:v>58.7</c:v>
                </c:pt>
                <c:pt idx="722">
                  <c:v>58.8</c:v>
                </c:pt>
                <c:pt idx="723">
                  <c:v>58.8</c:v>
                </c:pt>
                <c:pt idx="724">
                  <c:v>58.9</c:v>
                </c:pt>
                <c:pt idx="725">
                  <c:v>59</c:v>
                </c:pt>
                <c:pt idx="726">
                  <c:v>59.1</c:v>
                </c:pt>
                <c:pt idx="727">
                  <c:v>59.2</c:v>
                </c:pt>
                <c:pt idx="728">
                  <c:v>59.2</c:v>
                </c:pt>
                <c:pt idx="729">
                  <c:v>59.3</c:v>
                </c:pt>
                <c:pt idx="730">
                  <c:v>59.4</c:v>
                </c:pt>
                <c:pt idx="731">
                  <c:v>59.5</c:v>
                </c:pt>
                <c:pt idx="732">
                  <c:v>59.6</c:v>
                </c:pt>
                <c:pt idx="733">
                  <c:v>59.7</c:v>
                </c:pt>
                <c:pt idx="734">
                  <c:v>59.7</c:v>
                </c:pt>
                <c:pt idx="735">
                  <c:v>59.8</c:v>
                </c:pt>
                <c:pt idx="736">
                  <c:v>59.9</c:v>
                </c:pt>
                <c:pt idx="737">
                  <c:v>60</c:v>
                </c:pt>
                <c:pt idx="738">
                  <c:v>60.1</c:v>
                </c:pt>
                <c:pt idx="739">
                  <c:v>60.1</c:v>
                </c:pt>
                <c:pt idx="740">
                  <c:v>60.2</c:v>
                </c:pt>
                <c:pt idx="741">
                  <c:v>60.3</c:v>
                </c:pt>
                <c:pt idx="742">
                  <c:v>60.4</c:v>
                </c:pt>
                <c:pt idx="743">
                  <c:v>60.5</c:v>
                </c:pt>
                <c:pt idx="744">
                  <c:v>60.5</c:v>
                </c:pt>
                <c:pt idx="745">
                  <c:v>60.6</c:v>
                </c:pt>
                <c:pt idx="746">
                  <c:v>60.7</c:v>
                </c:pt>
                <c:pt idx="747">
                  <c:v>60.8</c:v>
                </c:pt>
                <c:pt idx="748">
                  <c:v>60.9</c:v>
                </c:pt>
                <c:pt idx="749">
                  <c:v>61</c:v>
                </c:pt>
                <c:pt idx="750">
                  <c:v>61</c:v>
                </c:pt>
                <c:pt idx="751">
                  <c:v>61.1</c:v>
                </c:pt>
                <c:pt idx="752">
                  <c:v>61.2</c:v>
                </c:pt>
                <c:pt idx="753">
                  <c:v>61.3</c:v>
                </c:pt>
                <c:pt idx="754">
                  <c:v>61.4</c:v>
                </c:pt>
                <c:pt idx="755">
                  <c:v>61.4</c:v>
                </c:pt>
                <c:pt idx="756">
                  <c:v>61.5</c:v>
                </c:pt>
                <c:pt idx="757">
                  <c:v>61.6</c:v>
                </c:pt>
                <c:pt idx="758">
                  <c:v>61.7</c:v>
                </c:pt>
                <c:pt idx="759">
                  <c:v>61.8</c:v>
                </c:pt>
                <c:pt idx="760">
                  <c:v>61.8</c:v>
                </c:pt>
                <c:pt idx="761">
                  <c:v>61.9</c:v>
                </c:pt>
                <c:pt idx="762">
                  <c:v>62</c:v>
                </c:pt>
                <c:pt idx="763">
                  <c:v>62.1</c:v>
                </c:pt>
                <c:pt idx="764">
                  <c:v>62.2</c:v>
                </c:pt>
                <c:pt idx="765">
                  <c:v>62.3</c:v>
                </c:pt>
                <c:pt idx="766">
                  <c:v>62.3</c:v>
                </c:pt>
                <c:pt idx="767">
                  <c:v>62.4</c:v>
                </c:pt>
                <c:pt idx="768">
                  <c:v>62.5</c:v>
                </c:pt>
                <c:pt idx="769">
                  <c:v>62.6</c:v>
                </c:pt>
                <c:pt idx="770">
                  <c:v>62.7</c:v>
                </c:pt>
                <c:pt idx="771">
                  <c:v>62.7</c:v>
                </c:pt>
                <c:pt idx="772">
                  <c:v>62.8</c:v>
                </c:pt>
                <c:pt idx="773">
                  <c:v>62.9</c:v>
                </c:pt>
                <c:pt idx="774">
                  <c:v>63</c:v>
                </c:pt>
                <c:pt idx="775">
                  <c:v>63.1</c:v>
                </c:pt>
                <c:pt idx="776">
                  <c:v>63.2</c:v>
                </c:pt>
                <c:pt idx="777">
                  <c:v>63.2</c:v>
                </c:pt>
                <c:pt idx="778">
                  <c:v>63.3</c:v>
                </c:pt>
                <c:pt idx="779">
                  <c:v>63.4</c:v>
                </c:pt>
                <c:pt idx="780">
                  <c:v>63.5</c:v>
                </c:pt>
                <c:pt idx="781">
                  <c:v>63.6</c:v>
                </c:pt>
                <c:pt idx="782">
                  <c:v>63.6</c:v>
                </c:pt>
                <c:pt idx="783">
                  <c:v>63.7</c:v>
                </c:pt>
                <c:pt idx="784">
                  <c:v>63.8</c:v>
                </c:pt>
                <c:pt idx="785">
                  <c:v>63.9</c:v>
                </c:pt>
                <c:pt idx="786">
                  <c:v>64</c:v>
                </c:pt>
                <c:pt idx="787">
                  <c:v>64</c:v>
                </c:pt>
                <c:pt idx="788">
                  <c:v>64.099999999999994</c:v>
                </c:pt>
                <c:pt idx="789">
                  <c:v>64.2</c:v>
                </c:pt>
                <c:pt idx="790">
                  <c:v>64.3</c:v>
                </c:pt>
                <c:pt idx="791">
                  <c:v>64.400000000000006</c:v>
                </c:pt>
                <c:pt idx="792">
                  <c:v>64.5</c:v>
                </c:pt>
                <c:pt idx="793">
                  <c:v>64.5</c:v>
                </c:pt>
                <c:pt idx="794">
                  <c:v>64.599999999999994</c:v>
                </c:pt>
                <c:pt idx="795">
                  <c:v>64.7</c:v>
                </c:pt>
                <c:pt idx="796">
                  <c:v>64.8</c:v>
                </c:pt>
                <c:pt idx="797">
                  <c:v>64.900000000000006</c:v>
                </c:pt>
                <c:pt idx="798">
                  <c:v>64.900000000000006</c:v>
                </c:pt>
                <c:pt idx="799">
                  <c:v>65</c:v>
                </c:pt>
                <c:pt idx="800">
                  <c:v>65.099999999999994</c:v>
                </c:pt>
                <c:pt idx="801">
                  <c:v>65.2</c:v>
                </c:pt>
                <c:pt idx="802">
                  <c:v>65.3</c:v>
                </c:pt>
                <c:pt idx="803">
                  <c:v>65.3</c:v>
                </c:pt>
                <c:pt idx="804">
                  <c:v>65.400000000000006</c:v>
                </c:pt>
                <c:pt idx="805">
                  <c:v>65.5</c:v>
                </c:pt>
                <c:pt idx="806">
                  <c:v>65.599999999999994</c:v>
                </c:pt>
                <c:pt idx="807">
                  <c:v>65.7</c:v>
                </c:pt>
                <c:pt idx="808">
                  <c:v>65.8</c:v>
                </c:pt>
                <c:pt idx="809">
                  <c:v>65.8</c:v>
                </c:pt>
                <c:pt idx="810">
                  <c:v>65.900000000000006</c:v>
                </c:pt>
                <c:pt idx="811">
                  <c:v>66</c:v>
                </c:pt>
                <c:pt idx="812">
                  <c:v>66.099999999999994</c:v>
                </c:pt>
                <c:pt idx="813">
                  <c:v>66.2</c:v>
                </c:pt>
                <c:pt idx="814">
                  <c:v>66.2</c:v>
                </c:pt>
                <c:pt idx="815">
                  <c:v>66.3</c:v>
                </c:pt>
                <c:pt idx="816">
                  <c:v>66.400000000000006</c:v>
                </c:pt>
                <c:pt idx="817">
                  <c:v>66.5</c:v>
                </c:pt>
                <c:pt idx="818">
                  <c:v>66.599999999999994</c:v>
                </c:pt>
                <c:pt idx="819">
                  <c:v>66.7</c:v>
                </c:pt>
                <c:pt idx="820">
                  <c:v>66.7</c:v>
                </c:pt>
                <c:pt idx="821">
                  <c:v>66.8</c:v>
                </c:pt>
                <c:pt idx="822">
                  <c:v>66.900000000000006</c:v>
                </c:pt>
                <c:pt idx="823">
                  <c:v>67</c:v>
                </c:pt>
                <c:pt idx="824">
                  <c:v>67.099999999999994</c:v>
                </c:pt>
                <c:pt idx="825">
                  <c:v>67.099999999999994</c:v>
                </c:pt>
                <c:pt idx="826">
                  <c:v>67.2</c:v>
                </c:pt>
                <c:pt idx="827">
                  <c:v>67.3</c:v>
                </c:pt>
                <c:pt idx="828">
                  <c:v>67.400000000000006</c:v>
                </c:pt>
                <c:pt idx="829">
                  <c:v>67.5</c:v>
                </c:pt>
                <c:pt idx="830">
                  <c:v>67.5</c:v>
                </c:pt>
                <c:pt idx="831">
                  <c:v>67.599999999999994</c:v>
                </c:pt>
                <c:pt idx="832">
                  <c:v>67.7</c:v>
                </c:pt>
                <c:pt idx="833">
                  <c:v>67.8</c:v>
                </c:pt>
                <c:pt idx="834">
                  <c:v>67.900000000000006</c:v>
                </c:pt>
                <c:pt idx="835">
                  <c:v>68</c:v>
                </c:pt>
                <c:pt idx="836">
                  <c:v>68</c:v>
                </c:pt>
                <c:pt idx="837">
                  <c:v>68.099999999999994</c:v>
                </c:pt>
                <c:pt idx="838">
                  <c:v>68.2</c:v>
                </c:pt>
                <c:pt idx="839">
                  <c:v>68.3</c:v>
                </c:pt>
                <c:pt idx="840">
                  <c:v>68.400000000000006</c:v>
                </c:pt>
                <c:pt idx="841">
                  <c:v>68.400000000000006</c:v>
                </c:pt>
                <c:pt idx="842">
                  <c:v>68.5</c:v>
                </c:pt>
                <c:pt idx="843">
                  <c:v>68.599999999999994</c:v>
                </c:pt>
                <c:pt idx="844">
                  <c:v>68.7</c:v>
                </c:pt>
                <c:pt idx="845">
                  <c:v>68.8</c:v>
                </c:pt>
                <c:pt idx="846">
                  <c:v>68.8</c:v>
                </c:pt>
                <c:pt idx="847">
                  <c:v>68.900000000000006</c:v>
                </c:pt>
                <c:pt idx="848">
                  <c:v>69</c:v>
                </c:pt>
                <c:pt idx="849">
                  <c:v>69.099999999999994</c:v>
                </c:pt>
                <c:pt idx="850">
                  <c:v>69.2</c:v>
                </c:pt>
                <c:pt idx="851">
                  <c:v>69.3</c:v>
                </c:pt>
                <c:pt idx="852">
                  <c:v>69.3</c:v>
                </c:pt>
                <c:pt idx="853">
                  <c:v>69.400000000000006</c:v>
                </c:pt>
                <c:pt idx="854">
                  <c:v>69.5</c:v>
                </c:pt>
                <c:pt idx="855">
                  <c:v>69.599999999999994</c:v>
                </c:pt>
                <c:pt idx="856">
                  <c:v>69.7</c:v>
                </c:pt>
                <c:pt idx="857">
                  <c:v>69.7</c:v>
                </c:pt>
                <c:pt idx="858">
                  <c:v>69.8</c:v>
                </c:pt>
                <c:pt idx="859">
                  <c:v>69.900000000000006</c:v>
                </c:pt>
                <c:pt idx="860">
                  <c:v>70</c:v>
                </c:pt>
                <c:pt idx="861">
                  <c:v>70.099999999999994</c:v>
                </c:pt>
                <c:pt idx="862">
                  <c:v>70.099999999999994</c:v>
                </c:pt>
                <c:pt idx="863">
                  <c:v>70.2</c:v>
                </c:pt>
                <c:pt idx="864">
                  <c:v>70.3</c:v>
                </c:pt>
                <c:pt idx="865">
                  <c:v>70.400000000000006</c:v>
                </c:pt>
                <c:pt idx="866">
                  <c:v>70.5</c:v>
                </c:pt>
                <c:pt idx="867">
                  <c:v>70.599999999999994</c:v>
                </c:pt>
                <c:pt idx="868">
                  <c:v>70.599999999999994</c:v>
                </c:pt>
                <c:pt idx="869">
                  <c:v>70.7</c:v>
                </c:pt>
                <c:pt idx="870">
                  <c:v>70.8</c:v>
                </c:pt>
                <c:pt idx="871">
                  <c:v>70.900000000000006</c:v>
                </c:pt>
                <c:pt idx="872">
                  <c:v>71</c:v>
                </c:pt>
                <c:pt idx="873">
                  <c:v>71</c:v>
                </c:pt>
                <c:pt idx="874">
                  <c:v>71.099999999999994</c:v>
                </c:pt>
                <c:pt idx="875">
                  <c:v>71.2</c:v>
                </c:pt>
                <c:pt idx="876">
                  <c:v>71.3</c:v>
                </c:pt>
                <c:pt idx="877">
                  <c:v>71.400000000000006</c:v>
                </c:pt>
                <c:pt idx="878">
                  <c:v>71.5</c:v>
                </c:pt>
                <c:pt idx="879">
                  <c:v>71.5</c:v>
                </c:pt>
                <c:pt idx="880">
                  <c:v>71.599999999999994</c:v>
                </c:pt>
                <c:pt idx="881">
                  <c:v>71.7</c:v>
                </c:pt>
                <c:pt idx="882">
                  <c:v>71.8</c:v>
                </c:pt>
                <c:pt idx="883">
                  <c:v>71.900000000000006</c:v>
                </c:pt>
                <c:pt idx="884">
                  <c:v>71.900000000000006</c:v>
                </c:pt>
                <c:pt idx="885">
                  <c:v>72</c:v>
                </c:pt>
                <c:pt idx="886">
                  <c:v>72.099999999999994</c:v>
                </c:pt>
                <c:pt idx="887">
                  <c:v>72.2</c:v>
                </c:pt>
                <c:pt idx="888">
                  <c:v>72.3</c:v>
                </c:pt>
                <c:pt idx="889">
                  <c:v>72.3</c:v>
                </c:pt>
                <c:pt idx="890">
                  <c:v>72.400000000000006</c:v>
                </c:pt>
                <c:pt idx="891">
                  <c:v>72.5</c:v>
                </c:pt>
                <c:pt idx="892">
                  <c:v>72.599999999999994</c:v>
                </c:pt>
                <c:pt idx="893">
                  <c:v>72.7</c:v>
                </c:pt>
                <c:pt idx="894">
                  <c:v>72.8</c:v>
                </c:pt>
                <c:pt idx="895">
                  <c:v>72.8</c:v>
                </c:pt>
                <c:pt idx="896">
                  <c:v>72.900000000000006</c:v>
                </c:pt>
                <c:pt idx="897">
                  <c:v>73</c:v>
                </c:pt>
                <c:pt idx="898">
                  <c:v>73.099999999999994</c:v>
                </c:pt>
                <c:pt idx="899">
                  <c:v>73.2</c:v>
                </c:pt>
                <c:pt idx="900">
                  <c:v>73.2</c:v>
                </c:pt>
                <c:pt idx="901">
                  <c:v>73.3</c:v>
                </c:pt>
                <c:pt idx="902">
                  <c:v>73.400000000000006</c:v>
                </c:pt>
                <c:pt idx="903">
                  <c:v>73.5</c:v>
                </c:pt>
                <c:pt idx="904">
                  <c:v>73.599999999999994</c:v>
                </c:pt>
                <c:pt idx="905">
                  <c:v>73.599999999999994</c:v>
                </c:pt>
                <c:pt idx="906">
                  <c:v>73.7</c:v>
                </c:pt>
                <c:pt idx="907">
                  <c:v>73.8</c:v>
                </c:pt>
                <c:pt idx="908">
                  <c:v>73.900000000000006</c:v>
                </c:pt>
                <c:pt idx="909">
                  <c:v>74</c:v>
                </c:pt>
                <c:pt idx="910">
                  <c:v>74.099999999999994</c:v>
                </c:pt>
                <c:pt idx="911">
                  <c:v>74.099999999999994</c:v>
                </c:pt>
                <c:pt idx="912">
                  <c:v>74.2</c:v>
                </c:pt>
                <c:pt idx="913">
                  <c:v>74.3</c:v>
                </c:pt>
                <c:pt idx="914">
                  <c:v>74.400000000000006</c:v>
                </c:pt>
                <c:pt idx="915">
                  <c:v>74.5</c:v>
                </c:pt>
                <c:pt idx="916">
                  <c:v>74.5</c:v>
                </c:pt>
                <c:pt idx="917">
                  <c:v>74.599999999999994</c:v>
                </c:pt>
                <c:pt idx="918">
                  <c:v>74.7</c:v>
                </c:pt>
                <c:pt idx="919">
                  <c:v>74.8</c:v>
                </c:pt>
                <c:pt idx="920">
                  <c:v>74.900000000000006</c:v>
                </c:pt>
                <c:pt idx="921">
                  <c:v>75</c:v>
                </c:pt>
                <c:pt idx="922">
                  <c:v>75</c:v>
                </c:pt>
                <c:pt idx="923">
                  <c:v>75.099999999999994</c:v>
                </c:pt>
                <c:pt idx="924">
                  <c:v>75.2</c:v>
                </c:pt>
                <c:pt idx="925">
                  <c:v>75.3</c:v>
                </c:pt>
                <c:pt idx="926">
                  <c:v>75.400000000000006</c:v>
                </c:pt>
                <c:pt idx="927">
                  <c:v>75.400000000000006</c:v>
                </c:pt>
                <c:pt idx="928">
                  <c:v>75.5</c:v>
                </c:pt>
                <c:pt idx="929">
                  <c:v>75.599999999999994</c:v>
                </c:pt>
                <c:pt idx="930">
                  <c:v>75.7</c:v>
                </c:pt>
                <c:pt idx="931">
                  <c:v>75.8</c:v>
                </c:pt>
                <c:pt idx="932">
                  <c:v>75.8</c:v>
                </c:pt>
                <c:pt idx="933">
                  <c:v>75.900000000000006</c:v>
                </c:pt>
                <c:pt idx="934">
                  <c:v>76</c:v>
                </c:pt>
                <c:pt idx="935">
                  <c:v>76.099999999999994</c:v>
                </c:pt>
                <c:pt idx="936">
                  <c:v>76.2</c:v>
                </c:pt>
                <c:pt idx="937">
                  <c:v>76.3</c:v>
                </c:pt>
                <c:pt idx="938">
                  <c:v>76.3</c:v>
                </c:pt>
                <c:pt idx="939">
                  <c:v>76.400000000000006</c:v>
                </c:pt>
                <c:pt idx="940">
                  <c:v>76.5</c:v>
                </c:pt>
                <c:pt idx="941">
                  <c:v>76.599999999999994</c:v>
                </c:pt>
                <c:pt idx="942">
                  <c:v>76.7</c:v>
                </c:pt>
                <c:pt idx="943">
                  <c:v>76.7</c:v>
                </c:pt>
                <c:pt idx="944">
                  <c:v>76.8</c:v>
                </c:pt>
                <c:pt idx="945">
                  <c:v>76.900000000000006</c:v>
                </c:pt>
                <c:pt idx="946">
                  <c:v>77</c:v>
                </c:pt>
                <c:pt idx="947">
                  <c:v>77.099999999999994</c:v>
                </c:pt>
                <c:pt idx="948">
                  <c:v>77.099999999999994</c:v>
                </c:pt>
                <c:pt idx="949">
                  <c:v>77.2</c:v>
                </c:pt>
                <c:pt idx="950">
                  <c:v>77.3</c:v>
                </c:pt>
                <c:pt idx="951">
                  <c:v>77.400000000000006</c:v>
                </c:pt>
                <c:pt idx="952">
                  <c:v>77.5</c:v>
                </c:pt>
                <c:pt idx="953">
                  <c:v>77.599999999999994</c:v>
                </c:pt>
                <c:pt idx="954">
                  <c:v>77.599999999999994</c:v>
                </c:pt>
                <c:pt idx="955">
                  <c:v>77.7</c:v>
                </c:pt>
                <c:pt idx="956">
                  <c:v>77.8</c:v>
                </c:pt>
                <c:pt idx="957">
                  <c:v>77.900000000000006</c:v>
                </c:pt>
                <c:pt idx="958">
                  <c:v>78</c:v>
                </c:pt>
                <c:pt idx="959">
                  <c:v>78</c:v>
                </c:pt>
                <c:pt idx="960">
                  <c:v>78.099999999999994</c:v>
                </c:pt>
                <c:pt idx="961">
                  <c:v>78.2</c:v>
                </c:pt>
                <c:pt idx="962">
                  <c:v>78.3</c:v>
                </c:pt>
                <c:pt idx="963">
                  <c:v>78.400000000000006</c:v>
                </c:pt>
                <c:pt idx="964">
                  <c:v>78.5</c:v>
                </c:pt>
                <c:pt idx="965">
                  <c:v>78.5</c:v>
                </c:pt>
                <c:pt idx="966">
                  <c:v>78.599999999999994</c:v>
                </c:pt>
                <c:pt idx="967">
                  <c:v>78.7</c:v>
                </c:pt>
                <c:pt idx="968">
                  <c:v>78.8</c:v>
                </c:pt>
                <c:pt idx="969">
                  <c:v>78.900000000000006</c:v>
                </c:pt>
                <c:pt idx="970">
                  <c:v>78.900000000000006</c:v>
                </c:pt>
                <c:pt idx="971">
                  <c:v>79</c:v>
                </c:pt>
                <c:pt idx="972">
                  <c:v>79.099999999999994</c:v>
                </c:pt>
                <c:pt idx="973">
                  <c:v>79.2</c:v>
                </c:pt>
                <c:pt idx="974">
                  <c:v>79.3</c:v>
                </c:pt>
                <c:pt idx="975">
                  <c:v>79.3</c:v>
                </c:pt>
                <c:pt idx="976">
                  <c:v>79.400000000000006</c:v>
                </c:pt>
                <c:pt idx="977">
                  <c:v>79.5</c:v>
                </c:pt>
                <c:pt idx="978">
                  <c:v>79.599999999999994</c:v>
                </c:pt>
                <c:pt idx="979">
                  <c:v>79.7</c:v>
                </c:pt>
                <c:pt idx="980">
                  <c:v>79.8</c:v>
                </c:pt>
                <c:pt idx="981">
                  <c:v>79.8</c:v>
                </c:pt>
                <c:pt idx="982">
                  <c:v>79.900000000000006</c:v>
                </c:pt>
                <c:pt idx="983">
                  <c:v>80</c:v>
                </c:pt>
                <c:pt idx="984">
                  <c:v>80.099999999999994</c:v>
                </c:pt>
                <c:pt idx="985">
                  <c:v>80.2</c:v>
                </c:pt>
                <c:pt idx="986">
                  <c:v>80.2</c:v>
                </c:pt>
                <c:pt idx="987">
                  <c:v>80.3</c:v>
                </c:pt>
                <c:pt idx="988">
                  <c:v>80.400000000000006</c:v>
                </c:pt>
                <c:pt idx="989">
                  <c:v>80.5</c:v>
                </c:pt>
                <c:pt idx="990">
                  <c:v>80.599999999999994</c:v>
                </c:pt>
                <c:pt idx="991">
                  <c:v>80.599999999999994</c:v>
                </c:pt>
                <c:pt idx="992">
                  <c:v>80.7</c:v>
                </c:pt>
                <c:pt idx="993">
                  <c:v>80.8</c:v>
                </c:pt>
                <c:pt idx="994">
                  <c:v>80.900000000000006</c:v>
                </c:pt>
                <c:pt idx="995">
                  <c:v>81</c:v>
                </c:pt>
                <c:pt idx="996">
                  <c:v>81.099999999999994</c:v>
                </c:pt>
                <c:pt idx="997">
                  <c:v>81.099999999999994</c:v>
                </c:pt>
                <c:pt idx="998">
                  <c:v>81.2</c:v>
                </c:pt>
                <c:pt idx="999">
                  <c:v>81.3</c:v>
                </c:pt>
                <c:pt idx="1000">
                  <c:v>81.400000000000006</c:v>
                </c:pt>
                <c:pt idx="1001">
                  <c:v>81.5</c:v>
                </c:pt>
                <c:pt idx="1002">
                  <c:v>81.5</c:v>
                </c:pt>
                <c:pt idx="1003">
                  <c:v>81.599999999999994</c:v>
                </c:pt>
                <c:pt idx="1004">
                  <c:v>81.7</c:v>
                </c:pt>
                <c:pt idx="1005">
                  <c:v>81.8</c:v>
                </c:pt>
                <c:pt idx="1006">
                  <c:v>81.900000000000006</c:v>
                </c:pt>
                <c:pt idx="1007">
                  <c:v>81.900000000000006</c:v>
                </c:pt>
                <c:pt idx="1008">
                  <c:v>82</c:v>
                </c:pt>
                <c:pt idx="1009">
                  <c:v>82.1</c:v>
                </c:pt>
                <c:pt idx="1010">
                  <c:v>82.2</c:v>
                </c:pt>
                <c:pt idx="1011">
                  <c:v>82.3</c:v>
                </c:pt>
                <c:pt idx="1012">
                  <c:v>82.4</c:v>
                </c:pt>
                <c:pt idx="1013">
                  <c:v>82.4</c:v>
                </c:pt>
                <c:pt idx="1014">
                  <c:v>82.5</c:v>
                </c:pt>
                <c:pt idx="1015">
                  <c:v>82.6</c:v>
                </c:pt>
                <c:pt idx="1016">
                  <c:v>82.7</c:v>
                </c:pt>
                <c:pt idx="1017">
                  <c:v>82.8</c:v>
                </c:pt>
                <c:pt idx="1018">
                  <c:v>82.8</c:v>
                </c:pt>
                <c:pt idx="1019">
                  <c:v>82.9</c:v>
                </c:pt>
                <c:pt idx="1020">
                  <c:v>83</c:v>
                </c:pt>
                <c:pt idx="1021">
                  <c:v>83.1</c:v>
                </c:pt>
                <c:pt idx="1022">
                  <c:v>83.2</c:v>
                </c:pt>
                <c:pt idx="1023">
                  <c:v>83.3</c:v>
                </c:pt>
                <c:pt idx="1024">
                  <c:v>83.3</c:v>
                </c:pt>
              </c:numCache>
            </c:numRef>
          </c:cat>
          <c:val>
            <c:numRef>
              <c:f>'Amp spectrum'!$D$2:$D$1026</c:f>
              <c:numCache>
                <c:formatCode>General</c:formatCode>
                <c:ptCount val="1025"/>
                <c:pt idx="0">
                  <c:v>1.7000000000000001E-2</c:v>
                </c:pt>
                <c:pt idx="1">
                  <c:v>1.7000000000000001E-2</c:v>
                </c:pt>
                <c:pt idx="2">
                  <c:v>1.7999999999999999E-2</c:v>
                </c:pt>
                <c:pt idx="3">
                  <c:v>1.7999999999999999E-2</c:v>
                </c:pt>
                <c:pt idx="4">
                  <c:v>1.7999999999999999E-2</c:v>
                </c:pt>
                <c:pt idx="5">
                  <c:v>1.7999999999999999E-2</c:v>
                </c:pt>
                <c:pt idx="6">
                  <c:v>1.7999999999999999E-2</c:v>
                </c:pt>
                <c:pt idx="7">
                  <c:v>1.7999999999999999E-2</c:v>
                </c:pt>
                <c:pt idx="8">
                  <c:v>1.7999999999999999E-2</c:v>
                </c:pt>
                <c:pt idx="9">
                  <c:v>1.7999999999999999E-2</c:v>
                </c:pt>
                <c:pt idx="10">
                  <c:v>1.7999999999999999E-2</c:v>
                </c:pt>
                <c:pt idx="11">
                  <c:v>1.7999999999999999E-2</c:v>
                </c:pt>
                <c:pt idx="12">
                  <c:v>1.7999999999999999E-2</c:v>
                </c:pt>
                <c:pt idx="13">
                  <c:v>1.9E-2</c:v>
                </c:pt>
                <c:pt idx="14">
                  <c:v>1.9E-2</c:v>
                </c:pt>
                <c:pt idx="15">
                  <c:v>0.02</c:v>
                </c:pt>
                <c:pt idx="16">
                  <c:v>2.1000000000000001E-2</c:v>
                </c:pt>
                <c:pt idx="17">
                  <c:v>2.1000000000000001E-2</c:v>
                </c:pt>
                <c:pt idx="18">
                  <c:v>2.1999999999999999E-2</c:v>
                </c:pt>
                <c:pt idx="19">
                  <c:v>2.1999999999999999E-2</c:v>
                </c:pt>
                <c:pt idx="20">
                  <c:v>2.3E-2</c:v>
                </c:pt>
                <c:pt idx="21">
                  <c:v>2.3E-2</c:v>
                </c:pt>
                <c:pt idx="22">
                  <c:v>2.3E-2</c:v>
                </c:pt>
                <c:pt idx="23">
                  <c:v>2.4E-2</c:v>
                </c:pt>
                <c:pt idx="24">
                  <c:v>2.4E-2</c:v>
                </c:pt>
                <c:pt idx="25">
                  <c:v>2.5999999999999999E-2</c:v>
                </c:pt>
                <c:pt idx="26">
                  <c:v>2.7E-2</c:v>
                </c:pt>
                <c:pt idx="27">
                  <c:v>2.9000000000000001E-2</c:v>
                </c:pt>
                <c:pt idx="28">
                  <c:v>3.1E-2</c:v>
                </c:pt>
                <c:pt idx="29">
                  <c:v>3.3000000000000002E-2</c:v>
                </c:pt>
                <c:pt idx="30">
                  <c:v>3.4000000000000002E-2</c:v>
                </c:pt>
                <c:pt idx="31">
                  <c:v>3.5999999999999997E-2</c:v>
                </c:pt>
                <c:pt idx="32">
                  <c:v>3.5999999999999997E-2</c:v>
                </c:pt>
                <c:pt idx="33">
                  <c:v>3.6999999999999998E-2</c:v>
                </c:pt>
                <c:pt idx="34">
                  <c:v>3.7999999999999999E-2</c:v>
                </c:pt>
                <c:pt idx="35">
                  <c:v>3.9E-2</c:v>
                </c:pt>
                <c:pt idx="36">
                  <c:v>0.04</c:v>
                </c:pt>
                <c:pt idx="37">
                  <c:v>4.1000000000000002E-2</c:v>
                </c:pt>
                <c:pt idx="38">
                  <c:v>4.2999999999999997E-2</c:v>
                </c:pt>
                <c:pt idx="39">
                  <c:v>4.3999999999999997E-2</c:v>
                </c:pt>
                <c:pt idx="40">
                  <c:v>4.5999999999999999E-2</c:v>
                </c:pt>
                <c:pt idx="41">
                  <c:v>4.8000000000000001E-2</c:v>
                </c:pt>
                <c:pt idx="42">
                  <c:v>0.05</c:v>
                </c:pt>
                <c:pt idx="43">
                  <c:v>5.1999999999999998E-2</c:v>
                </c:pt>
                <c:pt idx="44">
                  <c:v>5.2999999999999999E-2</c:v>
                </c:pt>
                <c:pt idx="45">
                  <c:v>5.2999999999999999E-2</c:v>
                </c:pt>
                <c:pt idx="46">
                  <c:v>5.2999999999999999E-2</c:v>
                </c:pt>
                <c:pt idx="47">
                  <c:v>5.1999999999999998E-2</c:v>
                </c:pt>
                <c:pt idx="48">
                  <c:v>5.1999999999999998E-2</c:v>
                </c:pt>
                <c:pt idx="49">
                  <c:v>5.1999999999999998E-2</c:v>
                </c:pt>
                <c:pt idx="50">
                  <c:v>5.2999999999999999E-2</c:v>
                </c:pt>
                <c:pt idx="51">
                  <c:v>5.6000000000000001E-2</c:v>
                </c:pt>
                <c:pt idx="52">
                  <c:v>0.06</c:v>
                </c:pt>
                <c:pt idx="53">
                  <c:v>6.5000000000000002E-2</c:v>
                </c:pt>
                <c:pt idx="54">
                  <c:v>7.3999999999999996E-2</c:v>
                </c:pt>
                <c:pt idx="55">
                  <c:v>8.8999999999999996E-2</c:v>
                </c:pt>
                <c:pt idx="56">
                  <c:v>0.114</c:v>
                </c:pt>
                <c:pt idx="57">
                  <c:v>0.155</c:v>
                </c:pt>
                <c:pt idx="58">
                  <c:v>0.21299999999999999</c:v>
                </c:pt>
                <c:pt idx="59">
                  <c:v>0.28299999999999997</c:v>
                </c:pt>
                <c:pt idx="60">
                  <c:v>0.35299999999999998</c:v>
                </c:pt>
                <c:pt idx="61">
                  <c:v>0.41399999999999998</c:v>
                </c:pt>
                <c:pt idx="62">
                  <c:v>0.46200000000000002</c:v>
                </c:pt>
                <c:pt idx="63">
                  <c:v>0.496</c:v>
                </c:pt>
                <c:pt idx="64">
                  <c:v>0.52300000000000002</c:v>
                </c:pt>
                <c:pt idx="65">
                  <c:v>0.55000000000000004</c:v>
                </c:pt>
                <c:pt idx="66">
                  <c:v>0.57999999999999996</c:v>
                </c:pt>
                <c:pt idx="67">
                  <c:v>0.61599999999999999</c:v>
                </c:pt>
                <c:pt idx="68">
                  <c:v>0.65500000000000003</c:v>
                </c:pt>
                <c:pt idx="69">
                  <c:v>0.69399999999999995</c:v>
                </c:pt>
                <c:pt idx="70">
                  <c:v>0.72799999999999998</c:v>
                </c:pt>
                <c:pt idx="71">
                  <c:v>0.752</c:v>
                </c:pt>
                <c:pt idx="72">
                  <c:v>0.76400000000000001</c:v>
                </c:pt>
                <c:pt idx="73">
                  <c:v>0.76900000000000002</c:v>
                </c:pt>
                <c:pt idx="74">
                  <c:v>0.77100000000000002</c:v>
                </c:pt>
                <c:pt idx="75">
                  <c:v>0.77700000000000002</c:v>
                </c:pt>
                <c:pt idx="76">
                  <c:v>0.78800000000000003</c:v>
                </c:pt>
                <c:pt idx="77">
                  <c:v>0.8</c:v>
                </c:pt>
                <c:pt idx="78">
                  <c:v>0.81</c:v>
                </c:pt>
                <c:pt idx="79">
                  <c:v>0.81499999999999995</c:v>
                </c:pt>
                <c:pt idx="80">
                  <c:v>0.81899999999999995</c:v>
                </c:pt>
                <c:pt idx="81">
                  <c:v>0.82599999999999996</c:v>
                </c:pt>
                <c:pt idx="82">
                  <c:v>0.84</c:v>
                </c:pt>
                <c:pt idx="83">
                  <c:v>0.85799999999999998</c:v>
                </c:pt>
                <c:pt idx="84">
                  <c:v>0.88</c:v>
                </c:pt>
                <c:pt idx="85">
                  <c:v>0.90100000000000002</c:v>
                </c:pt>
                <c:pt idx="86">
                  <c:v>0.92</c:v>
                </c:pt>
                <c:pt idx="87">
                  <c:v>0.93700000000000006</c:v>
                </c:pt>
                <c:pt idx="88">
                  <c:v>0.95199999999999996</c:v>
                </c:pt>
                <c:pt idx="89">
                  <c:v>0.96899999999999997</c:v>
                </c:pt>
                <c:pt idx="90">
                  <c:v>0.98699999999999999</c:v>
                </c:pt>
                <c:pt idx="91">
                  <c:v>1</c:v>
                </c:pt>
                <c:pt idx="92">
                  <c:v>1</c:v>
                </c:pt>
                <c:pt idx="93">
                  <c:v>0.98299999999999998</c:v>
                </c:pt>
                <c:pt idx="94">
                  <c:v>0.95199999999999996</c:v>
                </c:pt>
                <c:pt idx="95">
                  <c:v>0.91500000000000004</c:v>
                </c:pt>
                <c:pt idx="96">
                  <c:v>0.88300000000000001</c:v>
                </c:pt>
                <c:pt idx="97">
                  <c:v>0.85899999999999999</c:v>
                </c:pt>
                <c:pt idx="98">
                  <c:v>0.84199999999999997</c:v>
                </c:pt>
                <c:pt idx="99">
                  <c:v>0.83</c:v>
                </c:pt>
                <c:pt idx="100">
                  <c:v>0.81899999999999995</c:v>
                </c:pt>
                <c:pt idx="101">
                  <c:v>0.81200000000000006</c:v>
                </c:pt>
                <c:pt idx="102">
                  <c:v>0.81100000000000005</c:v>
                </c:pt>
                <c:pt idx="103">
                  <c:v>0.81299999999999994</c:v>
                </c:pt>
                <c:pt idx="104">
                  <c:v>0.81299999999999994</c:v>
                </c:pt>
                <c:pt idx="105">
                  <c:v>0.80400000000000005</c:v>
                </c:pt>
                <c:pt idx="106">
                  <c:v>0.78800000000000003</c:v>
                </c:pt>
                <c:pt idx="107">
                  <c:v>0.77100000000000002</c:v>
                </c:pt>
                <c:pt idx="108">
                  <c:v>0.75900000000000001</c:v>
                </c:pt>
                <c:pt idx="109">
                  <c:v>0.75600000000000001</c:v>
                </c:pt>
                <c:pt idx="110">
                  <c:v>0.75800000000000001</c:v>
                </c:pt>
                <c:pt idx="111">
                  <c:v>0.76</c:v>
                </c:pt>
                <c:pt idx="112">
                  <c:v>0.75700000000000001</c:v>
                </c:pt>
                <c:pt idx="113">
                  <c:v>0.75</c:v>
                </c:pt>
                <c:pt idx="114">
                  <c:v>0.74199999999999999</c:v>
                </c:pt>
                <c:pt idx="115">
                  <c:v>0.73299999999999998</c:v>
                </c:pt>
                <c:pt idx="116">
                  <c:v>0.72699999999999998</c:v>
                </c:pt>
                <c:pt idx="117">
                  <c:v>0.72299999999999998</c:v>
                </c:pt>
                <c:pt idx="118">
                  <c:v>0.72</c:v>
                </c:pt>
                <c:pt idx="119">
                  <c:v>0.71599999999999997</c:v>
                </c:pt>
                <c:pt idx="120">
                  <c:v>0.71</c:v>
                </c:pt>
                <c:pt idx="121">
                  <c:v>0.70299999999999996</c:v>
                </c:pt>
                <c:pt idx="122">
                  <c:v>0.69799999999999995</c:v>
                </c:pt>
                <c:pt idx="123">
                  <c:v>0.69799999999999995</c:v>
                </c:pt>
                <c:pt idx="124">
                  <c:v>0.70299999999999996</c:v>
                </c:pt>
                <c:pt idx="125">
                  <c:v>0.71199999999999997</c:v>
                </c:pt>
                <c:pt idx="126">
                  <c:v>0.72299999999999998</c:v>
                </c:pt>
                <c:pt idx="127">
                  <c:v>0.73</c:v>
                </c:pt>
                <c:pt idx="128">
                  <c:v>0.73099999999999998</c:v>
                </c:pt>
                <c:pt idx="129">
                  <c:v>0.72699999999999998</c:v>
                </c:pt>
                <c:pt idx="130">
                  <c:v>0.72</c:v>
                </c:pt>
                <c:pt idx="131">
                  <c:v>0.71499999999999997</c:v>
                </c:pt>
                <c:pt idx="132">
                  <c:v>0.71399999999999997</c:v>
                </c:pt>
                <c:pt idx="133">
                  <c:v>0.72</c:v>
                </c:pt>
                <c:pt idx="134">
                  <c:v>0.73199999999999998</c:v>
                </c:pt>
                <c:pt idx="135">
                  <c:v>0.748</c:v>
                </c:pt>
                <c:pt idx="136">
                  <c:v>0.76500000000000001</c:v>
                </c:pt>
                <c:pt idx="137">
                  <c:v>0.78200000000000003</c:v>
                </c:pt>
                <c:pt idx="138">
                  <c:v>0.79400000000000004</c:v>
                </c:pt>
                <c:pt idx="139">
                  <c:v>0.80400000000000005</c:v>
                </c:pt>
                <c:pt idx="140">
                  <c:v>0.81100000000000005</c:v>
                </c:pt>
                <c:pt idx="141">
                  <c:v>0.81799999999999995</c:v>
                </c:pt>
                <c:pt idx="142">
                  <c:v>0.82699999999999996</c:v>
                </c:pt>
                <c:pt idx="143">
                  <c:v>0.83699999999999997</c:v>
                </c:pt>
                <c:pt idx="144">
                  <c:v>0.84699999999999998</c:v>
                </c:pt>
                <c:pt idx="145">
                  <c:v>0.85199999999999998</c:v>
                </c:pt>
                <c:pt idx="146">
                  <c:v>0.85099999999999998</c:v>
                </c:pt>
                <c:pt idx="147">
                  <c:v>0.84499999999999997</c:v>
                </c:pt>
                <c:pt idx="148">
                  <c:v>0.83699999999999997</c:v>
                </c:pt>
                <c:pt idx="149">
                  <c:v>0.82899999999999996</c:v>
                </c:pt>
                <c:pt idx="150">
                  <c:v>0.82499999999999996</c:v>
                </c:pt>
                <c:pt idx="151">
                  <c:v>0.82299999999999995</c:v>
                </c:pt>
                <c:pt idx="152">
                  <c:v>0.82099999999999995</c:v>
                </c:pt>
                <c:pt idx="153">
                  <c:v>0.81799999999999995</c:v>
                </c:pt>
                <c:pt idx="154">
                  <c:v>0.81200000000000006</c:v>
                </c:pt>
                <c:pt idx="155">
                  <c:v>0.80500000000000005</c:v>
                </c:pt>
                <c:pt idx="156">
                  <c:v>0.79800000000000004</c:v>
                </c:pt>
                <c:pt idx="157">
                  <c:v>0.79400000000000004</c:v>
                </c:pt>
                <c:pt idx="158">
                  <c:v>0.79400000000000004</c:v>
                </c:pt>
                <c:pt idx="159">
                  <c:v>0.79900000000000004</c:v>
                </c:pt>
                <c:pt idx="160">
                  <c:v>0.80600000000000005</c:v>
                </c:pt>
                <c:pt idx="161">
                  <c:v>0.81399999999999995</c:v>
                </c:pt>
                <c:pt idx="162">
                  <c:v>0.82299999999999995</c:v>
                </c:pt>
                <c:pt idx="163">
                  <c:v>0.83099999999999996</c:v>
                </c:pt>
                <c:pt idx="164">
                  <c:v>0.83699999999999997</c:v>
                </c:pt>
                <c:pt idx="165">
                  <c:v>0.84099999999999997</c:v>
                </c:pt>
                <c:pt idx="166">
                  <c:v>0.84</c:v>
                </c:pt>
                <c:pt idx="167">
                  <c:v>0.83399999999999996</c:v>
                </c:pt>
                <c:pt idx="168">
                  <c:v>0.82799999999999996</c:v>
                </c:pt>
                <c:pt idx="169">
                  <c:v>0.82299999999999995</c:v>
                </c:pt>
                <c:pt idx="170">
                  <c:v>0.82</c:v>
                </c:pt>
                <c:pt idx="171">
                  <c:v>0.81699999999999995</c:v>
                </c:pt>
                <c:pt idx="172">
                  <c:v>0.81200000000000006</c:v>
                </c:pt>
                <c:pt idx="173">
                  <c:v>0.80400000000000005</c:v>
                </c:pt>
                <c:pt idx="174">
                  <c:v>0.79800000000000004</c:v>
                </c:pt>
                <c:pt idx="175">
                  <c:v>0.79600000000000004</c:v>
                </c:pt>
                <c:pt idx="176">
                  <c:v>0.8</c:v>
                </c:pt>
                <c:pt idx="177">
                  <c:v>0.80600000000000005</c:v>
                </c:pt>
                <c:pt idx="178">
                  <c:v>0.81200000000000006</c:v>
                </c:pt>
                <c:pt idx="179">
                  <c:v>0.81399999999999995</c:v>
                </c:pt>
                <c:pt idx="180">
                  <c:v>0.81200000000000006</c:v>
                </c:pt>
                <c:pt idx="181">
                  <c:v>0.80600000000000005</c:v>
                </c:pt>
                <c:pt idx="182">
                  <c:v>0.79900000000000004</c:v>
                </c:pt>
                <c:pt idx="183">
                  <c:v>0.78900000000000003</c:v>
                </c:pt>
                <c:pt idx="184">
                  <c:v>0.77700000000000002</c:v>
                </c:pt>
                <c:pt idx="185">
                  <c:v>0.76400000000000001</c:v>
                </c:pt>
                <c:pt idx="186">
                  <c:v>0.753</c:v>
                </c:pt>
                <c:pt idx="187">
                  <c:v>0.74399999999999999</c:v>
                </c:pt>
                <c:pt idx="188">
                  <c:v>0.74</c:v>
                </c:pt>
                <c:pt idx="189">
                  <c:v>0.74</c:v>
                </c:pt>
                <c:pt idx="190">
                  <c:v>0.74399999999999999</c:v>
                </c:pt>
                <c:pt idx="191">
                  <c:v>0.748</c:v>
                </c:pt>
                <c:pt idx="192">
                  <c:v>0.752</c:v>
                </c:pt>
                <c:pt idx="193">
                  <c:v>0.755</c:v>
                </c:pt>
                <c:pt idx="194">
                  <c:v>0.75600000000000001</c:v>
                </c:pt>
                <c:pt idx="195">
                  <c:v>0.75600000000000001</c:v>
                </c:pt>
                <c:pt idx="196">
                  <c:v>0.75800000000000001</c:v>
                </c:pt>
                <c:pt idx="197">
                  <c:v>0.76200000000000001</c:v>
                </c:pt>
                <c:pt idx="198">
                  <c:v>0.76900000000000002</c:v>
                </c:pt>
                <c:pt idx="199">
                  <c:v>0.77700000000000002</c:v>
                </c:pt>
                <c:pt idx="200">
                  <c:v>0.78200000000000003</c:v>
                </c:pt>
                <c:pt idx="201">
                  <c:v>0.78200000000000003</c:v>
                </c:pt>
                <c:pt idx="202">
                  <c:v>0.77600000000000002</c:v>
                </c:pt>
                <c:pt idx="203">
                  <c:v>0.76500000000000001</c:v>
                </c:pt>
                <c:pt idx="204">
                  <c:v>0.752</c:v>
                </c:pt>
                <c:pt idx="205">
                  <c:v>0.74</c:v>
                </c:pt>
                <c:pt idx="206">
                  <c:v>0.73099999999999998</c:v>
                </c:pt>
                <c:pt idx="207">
                  <c:v>0.72599999999999998</c:v>
                </c:pt>
                <c:pt idx="208">
                  <c:v>0.72599999999999998</c:v>
                </c:pt>
                <c:pt idx="209">
                  <c:v>0.73099999999999998</c:v>
                </c:pt>
                <c:pt idx="210">
                  <c:v>0.74</c:v>
                </c:pt>
                <c:pt idx="211">
                  <c:v>0.749</c:v>
                </c:pt>
                <c:pt idx="212">
                  <c:v>0.75600000000000001</c:v>
                </c:pt>
                <c:pt idx="213">
                  <c:v>0.75600000000000001</c:v>
                </c:pt>
                <c:pt idx="214">
                  <c:v>0.751</c:v>
                </c:pt>
                <c:pt idx="215">
                  <c:v>0.74099999999999999</c:v>
                </c:pt>
                <c:pt idx="216">
                  <c:v>0.72799999999999998</c:v>
                </c:pt>
                <c:pt idx="217">
                  <c:v>0.71399999999999997</c:v>
                </c:pt>
                <c:pt idx="218">
                  <c:v>0.70099999999999996</c:v>
                </c:pt>
                <c:pt idx="219">
                  <c:v>0.69</c:v>
                </c:pt>
                <c:pt idx="220">
                  <c:v>0.68400000000000005</c:v>
                </c:pt>
                <c:pt idx="221">
                  <c:v>0.68</c:v>
                </c:pt>
                <c:pt idx="222">
                  <c:v>0.67900000000000005</c:v>
                </c:pt>
                <c:pt idx="223">
                  <c:v>0.67900000000000005</c:v>
                </c:pt>
                <c:pt idx="224">
                  <c:v>0.68100000000000005</c:v>
                </c:pt>
                <c:pt idx="225">
                  <c:v>0.68500000000000005</c:v>
                </c:pt>
                <c:pt idx="226">
                  <c:v>0.69099999999999995</c:v>
                </c:pt>
                <c:pt idx="227">
                  <c:v>0.69499999999999995</c:v>
                </c:pt>
                <c:pt idx="228">
                  <c:v>0.69699999999999995</c:v>
                </c:pt>
                <c:pt idx="229">
                  <c:v>0.69699999999999995</c:v>
                </c:pt>
                <c:pt idx="230">
                  <c:v>0.69599999999999995</c:v>
                </c:pt>
                <c:pt idx="231">
                  <c:v>0.69499999999999995</c:v>
                </c:pt>
                <c:pt idx="232">
                  <c:v>0.69299999999999995</c:v>
                </c:pt>
                <c:pt idx="233">
                  <c:v>0.69</c:v>
                </c:pt>
                <c:pt idx="234">
                  <c:v>0.68700000000000006</c:v>
                </c:pt>
                <c:pt idx="235">
                  <c:v>0.68400000000000005</c:v>
                </c:pt>
                <c:pt idx="236">
                  <c:v>0.68200000000000005</c:v>
                </c:pt>
                <c:pt idx="237">
                  <c:v>0.68100000000000005</c:v>
                </c:pt>
                <c:pt idx="238">
                  <c:v>0.68100000000000005</c:v>
                </c:pt>
                <c:pt idx="239">
                  <c:v>0.68100000000000005</c:v>
                </c:pt>
                <c:pt idx="240">
                  <c:v>0.68200000000000005</c:v>
                </c:pt>
                <c:pt idx="241">
                  <c:v>0.68300000000000005</c:v>
                </c:pt>
                <c:pt idx="242">
                  <c:v>0.68500000000000005</c:v>
                </c:pt>
                <c:pt idx="243">
                  <c:v>0.68799999999999994</c:v>
                </c:pt>
                <c:pt idx="244">
                  <c:v>0.69099999999999995</c:v>
                </c:pt>
                <c:pt idx="245">
                  <c:v>0.69299999999999995</c:v>
                </c:pt>
                <c:pt idx="246">
                  <c:v>0.69599999999999995</c:v>
                </c:pt>
                <c:pt idx="247">
                  <c:v>0.69799999999999995</c:v>
                </c:pt>
                <c:pt idx="248">
                  <c:v>0.7</c:v>
                </c:pt>
                <c:pt idx="249">
                  <c:v>0.70099999999999996</c:v>
                </c:pt>
                <c:pt idx="250">
                  <c:v>0.70099999999999996</c:v>
                </c:pt>
                <c:pt idx="251">
                  <c:v>0.69899999999999995</c:v>
                </c:pt>
                <c:pt idx="252">
                  <c:v>0.69599999999999995</c:v>
                </c:pt>
                <c:pt idx="253">
                  <c:v>0.69099999999999995</c:v>
                </c:pt>
                <c:pt idx="254">
                  <c:v>0.68600000000000005</c:v>
                </c:pt>
                <c:pt idx="255">
                  <c:v>0.67900000000000005</c:v>
                </c:pt>
                <c:pt idx="256">
                  <c:v>0.67300000000000004</c:v>
                </c:pt>
                <c:pt idx="257">
                  <c:v>0.66900000000000004</c:v>
                </c:pt>
                <c:pt idx="258">
                  <c:v>0.66600000000000004</c:v>
                </c:pt>
                <c:pt idx="259">
                  <c:v>0.66300000000000003</c:v>
                </c:pt>
                <c:pt idx="260">
                  <c:v>0.66200000000000003</c:v>
                </c:pt>
                <c:pt idx="261">
                  <c:v>0.66100000000000003</c:v>
                </c:pt>
                <c:pt idx="262">
                  <c:v>0.66</c:v>
                </c:pt>
                <c:pt idx="263">
                  <c:v>0.66</c:v>
                </c:pt>
                <c:pt idx="264">
                  <c:v>0.66</c:v>
                </c:pt>
                <c:pt idx="265">
                  <c:v>0.66100000000000003</c:v>
                </c:pt>
                <c:pt idx="266">
                  <c:v>0.66100000000000003</c:v>
                </c:pt>
                <c:pt idx="267">
                  <c:v>0.66100000000000003</c:v>
                </c:pt>
                <c:pt idx="268">
                  <c:v>0.65900000000000003</c:v>
                </c:pt>
                <c:pt idx="269">
                  <c:v>0.65600000000000003</c:v>
                </c:pt>
                <c:pt idx="270">
                  <c:v>0.65500000000000003</c:v>
                </c:pt>
                <c:pt idx="271">
                  <c:v>0.65500000000000003</c:v>
                </c:pt>
                <c:pt idx="272">
                  <c:v>0.65600000000000003</c:v>
                </c:pt>
                <c:pt idx="273">
                  <c:v>0.65700000000000003</c:v>
                </c:pt>
                <c:pt idx="274">
                  <c:v>0.65700000000000003</c:v>
                </c:pt>
                <c:pt idx="275">
                  <c:v>0.65600000000000003</c:v>
                </c:pt>
                <c:pt idx="276">
                  <c:v>0.65500000000000003</c:v>
                </c:pt>
                <c:pt idx="277">
                  <c:v>0.65400000000000003</c:v>
                </c:pt>
                <c:pt idx="278">
                  <c:v>0.65200000000000002</c:v>
                </c:pt>
                <c:pt idx="279">
                  <c:v>0.65100000000000002</c:v>
                </c:pt>
                <c:pt idx="280">
                  <c:v>0.65100000000000002</c:v>
                </c:pt>
                <c:pt idx="281">
                  <c:v>0.65</c:v>
                </c:pt>
                <c:pt idx="282">
                  <c:v>0.65</c:v>
                </c:pt>
                <c:pt idx="283">
                  <c:v>0.64900000000000002</c:v>
                </c:pt>
                <c:pt idx="284">
                  <c:v>0.64700000000000002</c:v>
                </c:pt>
                <c:pt idx="285">
                  <c:v>0.64300000000000002</c:v>
                </c:pt>
                <c:pt idx="286">
                  <c:v>0.63900000000000001</c:v>
                </c:pt>
                <c:pt idx="287">
                  <c:v>0.63500000000000001</c:v>
                </c:pt>
                <c:pt idx="288">
                  <c:v>0.63100000000000001</c:v>
                </c:pt>
                <c:pt idx="289">
                  <c:v>0.627</c:v>
                </c:pt>
                <c:pt idx="290">
                  <c:v>0.622</c:v>
                </c:pt>
                <c:pt idx="291">
                  <c:v>0.61599999999999999</c:v>
                </c:pt>
                <c:pt idx="292">
                  <c:v>0.61</c:v>
                </c:pt>
                <c:pt idx="293">
                  <c:v>0.60299999999999998</c:v>
                </c:pt>
                <c:pt idx="294">
                  <c:v>0.59599999999999997</c:v>
                </c:pt>
                <c:pt idx="295">
                  <c:v>0.59199999999999997</c:v>
                </c:pt>
                <c:pt idx="296">
                  <c:v>0.58899999999999997</c:v>
                </c:pt>
                <c:pt idx="297">
                  <c:v>0.58699999999999997</c:v>
                </c:pt>
                <c:pt idx="298">
                  <c:v>0.58499999999999996</c:v>
                </c:pt>
                <c:pt idx="299">
                  <c:v>0.58199999999999996</c:v>
                </c:pt>
                <c:pt idx="300">
                  <c:v>0.57799999999999996</c:v>
                </c:pt>
                <c:pt idx="301">
                  <c:v>0.57299999999999995</c:v>
                </c:pt>
                <c:pt idx="302">
                  <c:v>0.56799999999999995</c:v>
                </c:pt>
                <c:pt idx="303">
                  <c:v>0.56299999999999994</c:v>
                </c:pt>
                <c:pt idx="304">
                  <c:v>0.55700000000000005</c:v>
                </c:pt>
                <c:pt idx="305">
                  <c:v>0.55200000000000005</c:v>
                </c:pt>
                <c:pt idx="306">
                  <c:v>0.54800000000000004</c:v>
                </c:pt>
                <c:pt idx="307">
                  <c:v>0.54600000000000004</c:v>
                </c:pt>
                <c:pt idx="308">
                  <c:v>0.54400000000000004</c:v>
                </c:pt>
                <c:pt idx="309">
                  <c:v>0.54200000000000004</c:v>
                </c:pt>
                <c:pt idx="310">
                  <c:v>0.54100000000000004</c:v>
                </c:pt>
                <c:pt idx="311">
                  <c:v>0.53900000000000003</c:v>
                </c:pt>
                <c:pt idx="312">
                  <c:v>0.53800000000000003</c:v>
                </c:pt>
                <c:pt idx="313">
                  <c:v>0.53700000000000003</c:v>
                </c:pt>
                <c:pt idx="314">
                  <c:v>0.53700000000000003</c:v>
                </c:pt>
                <c:pt idx="315">
                  <c:v>0.53700000000000003</c:v>
                </c:pt>
                <c:pt idx="316">
                  <c:v>0.53600000000000003</c:v>
                </c:pt>
                <c:pt idx="317">
                  <c:v>0.53400000000000003</c:v>
                </c:pt>
                <c:pt idx="318">
                  <c:v>0.53200000000000003</c:v>
                </c:pt>
                <c:pt idx="319">
                  <c:v>0.53</c:v>
                </c:pt>
                <c:pt idx="320">
                  <c:v>0.52800000000000002</c:v>
                </c:pt>
                <c:pt idx="321">
                  <c:v>0.52600000000000002</c:v>
                </c:pt>
                <c:pt idx="322">
                  <c:v>0.52400000000000002</c:v>
                </c:pt>
                <c:pt idx="323">
                  <c:v>0.52200000000000002</c:v>
                </c:pt>
                <c:pt idx="324">
                  <c:v>0.52100000000000002</c:v>
                </c:pt>
                <c:pt idx="325">
                  <c:v>0.52100000000000002</c:v>
                </c:pt>
                <c:pt idx="326">
                  <c:v>0.52100000000000002</c:v>
                </c:pt>
                <c:pt idx="327">
                  <c:v>0.52100000000000002</c:v>
                </c:pt>
                <c:pt idx="328">
                  <c:v>0.51900000000000002</c:v>
                </c:pt>
                <c:pt idx="329">
                  <c:v>0.51600000000000001</c:v>
                </c:pt>
                <c:pt idx="330">
                  <c:v>0.51100000000000001</c:v>
                </c:pt>
                <c:pt idx="331">
                  <c:v>0.505</c:v>
                </c:pt>
                <c:pt idx="332">
                  <c:v>0.497</c:v>
                </c:pt>
                <c:pt idx="333">
                  <c:v>0.49</c:v>
                </c:pt>
                <c:pt idx="334">
                  <c:v>0.48399999999999999</c:v>
                </c:pt>
                <c:pt idx="335">
                  <c:v>0.47899999999999998</c:v>
                </c:pt>
                <c:pt idx="336">
                  <c:v>0.47599999999999998</c:v>
                </c:pt>
                <c:pt idx="337">
                  <c:v>0.47599999999999998</c:v>
                </c:pt>
                <c:pt idx="338">
                  <c:v>0.47699999999999998</c:v>
                </c:pt>
                <c:pt idx="339">
                  <c:v>0.48</c:v>
                </c:pt>
                <c:pt idx="340">
                  <c:v>0.48199999999999998</c:v>
                </c:pt>
                <c:pt idx="341">
                  <c:v>0.48399999999999999</c:v>
                </c:pt>
                <c:pt idx="342">
                  <c:v>0.48499999999999999</c:v>
                </c:pt>
                <c:pt idx="343">
                  <c:v>0.48499999999999999</c:v>
                </c:pt>
                <c:pt idx="344">
                  <c:v>0.48499999999999999</c:v>
                </c:pt>
                <c:pt idx="345">
                  <c:v>0.48399999999999999</c:v>
                </c:pt>
                <c:pt idx="346">
                  <c:v>0.48399999999999999</c:v>
                </c:pt>
                <c:pt idx="347">
                  <c:v>0.48399999999999999</c:v>
                </c:pt>
                <c:pt idx="348">
                  <c:v>0.48399999999999999</c:v>
                </c:pt>
                <c:pt idx="349">
                  <c:v>0.48399999999999999</c:v>
                </c:pt>
                <c:pt idx="350">
                  <c:v>0.48299999999999998</c:v>
                </c:pt>
                <c:pt idx="351">
                  <c:v>0.48199999999999998</c:v>
                </c:pt>
                <c:pt idx="352">
                  <c:v>0.48</c:v>
                </c:pt>
                <c:pt idx="353">
                  <c:v>0.47799999999999998</c:v>
                </c:pt>
                <c:pt idx="354">
                  <c:v>0.47599999999999998</c:v>
                </c:pt>
                <c:pt idx="355">
                  <c:v>0.47299999999999998</c:v>
                </c:pt>
                <c:pt idx="356">
                  <c:v>0.46800000000000003</c:v>
                </c:pt>
                <c:pt idx="357">
                  <c:v>0.46400000000000002</c:v>
                </c:pt>
                <c:pt idx="358">
                  <c:v>0.46</c:v>
                </c:pt>
                <c:pt idx="359">
                  <c:v>0.45700000000000002</c:v>
                </c:pt>
                <c:pt idx="360">
                  <c:v>0.45600000000000002</c:v>
                </c:pt>
                <c:pt idx="361">
                  <c:v>0.45700000000000002</c:v>
                </c:pt>
                <c:pt idx="362">
                  <c:v>0.45900000000000002</c:v>
                </c:pt>
                <c:pt idx="363">
                  <c:v>0.46</c:v>
                </c:pt>
                <c:pt idx="364">
                  <c:v>0.46</c:v>
                </c:pt>
                <c:pt idx="365">
                  <c:v>0.45900000000000002</c:v>
                </c:pt>
                <c:pt idx="366">
                  <c:v>0.45600000000000002</c:v>
                </c:pt>
                <c:pt idx="367">
                  <c:v>0.45</c:v>
                </c:pt>
                <c:pt idx="368">
                  <c:v>0.44400000000000001</c:v>
                </c:pt>
                <c:pt idx="369">
                  <c:v>0.436</c:v>
                </c:pt>
                <c:pt idx="370">
                  <c:v>0.42899999999999999</c:v>
                </c:pt>
                <c:pt idx="371">
                  <c:v>0.42299999999999999</c:v>
                </c:pt>
                <c:pt idx="372">
                  <c:v>0.41699999999999998</c:v>
                </c:pt>
                <c:pt idx="373">
                  <c:v>0.41199999999999998</c:v>
                </c:pt>
                <c:pt idx="374">
                  <c:v>0.40600000000000003</c:v>
                </c:pt>
                <c:pt idx="375">
                  <c:v>0.40200000000000002</c:v>
                </c:pt>
                <c:pt idx="376">
                  <c:v>0.39800000000000002</c:v>
                </c:pt>
                <c:pt idx="377">
                  <c:v>0.39500000000000002</c:v>
                </c:pt>
                <c:pt idx="378">
                  <c:v>0.39400000000000002</c:v>
                </c:pt>
                <c:pt idx="379">
                  <c:v>0.39400000000000002</c:v>
                </c:pt>
                <c:pt idx="380">
                  <c:v>0.39300000000000002</c:v>
                </c:pt>
                <c:pt idx="381">
                  <c:v>0.39100000000000001</c:v>
                </c:pt>
                <c:pt idx="382">
                  <c:v>0.38800000000000001</c:v>
                </c:pt>
                <c:pt idx="383">
                  <c:v>0.38500000000000001</c:v>
                </c:pt>
                <c:pt idx="384">
                  <c:v>0.38200000000000001</c:v>
                </c:pt>
                <c:pt idx="385">
                  <c:v>0.38</c:v>
                </c:pt>
                <c:pt idx="386">
                  <c:v>0.38</c:v>
                </c:pt>
                <c:pt idx="387">
                  <c:v>0.38100000000000001</c:v>
                </c:pt>
                <c:pt idx="388">
                  <c:v>0.38300000000000001</c:v>
                </c:pt>
                <c:pt idx="389">
                  <c:v>0.38500000000000001</c:v>
                </c:pt>
                <c:pt idx="390">
                  <c:v>0.38600000000000001</c:v>
                </c:pt>
                <c:pt idx="391">
                  <c:v>0.38600000000000001</c:v>
                </c:pt>
                <c:pt idx="392">
                  <c:v>0.38500000000000001</c:v>
                </c:pt>
                <c:pt idx="393">
                  <c:v>0.38300000000000001</c:v>
                </c:pt>
                <c:pt idx="394">
                  <c:v>0.379</c:v>
                </c:pt>
                <c:pt idx="395">
                  <c:v>0.375</c:v>
                </c:pt>
                <c:pt idx="396">
                  <c:v>0.37</c:v>
                </c:pt>
                <c:pt idx="397">
                  <c:v>0.36599999999999999</c:v>
                </c:pt>
                <c:pt idx="398">
                  <c:v>0.36199999999999999</c:v>
                </c:pt>
                <c:pt idx="399">
                  <c:v>0.36</c:v>
                </c:pt>
                <c:pt idx="400">
                  <c:v>0.35799999999999998</c:v>
                </c:pt>
                <c:pt idx="401">
                  <c:v>0.35599999999999998</c:v>
                </c:pt>
                <c:pt idx="402">
                  <c:v>0.35399999999999998</c:v>
                </c:pt>
                <c:pt idx="403">
                  <c:v>0.35299999999999998</c:v>
                </c:pt>
                <c:pt idx="404">
                  <c:v>0.35199999999999998</c:v>
                </c:pt>
                <c:pt idx="405">
                  <c:v>0.35</c:v>
                </c:pt>
                <c:pt idx="406">
                  <c:v>0.34799999999999998</c:v>
                </c:pt>
                <c:pt idx="407">
                  <c:v>0.34599999999999997</c:v>
                </c:pt>
                <c:pt idx="408">
                  <c:v>0.34300000000000003</c:v>
                </c:pt>
                <c:pt idx="409">
                  <c:v>0.33900000000000002</c:v>
                </c:pt>
                <c:pt idx="410">
                  <c:v>0.33700000000000002</c:v>
                </c:pt>
                <c:pt idx="411">
                  <c:v>0.33500000000000002</c:v>
                </c:pt>
                <c:pt idx="412">
                  <c:v>0.33300000000000002</c:v>
                </c:pt>
                <c:pt idx="413">
                  <c:v>0.33100000000000002</c:v>
                </c:pt>
                <c:pt idx="414">
                  <c:v>0.32900000000000001</c:v>
                </c:pt>
                <c:pt idx="415">
                  <c:v>0.32600000000000001</c:v>
                </c:pt>
                <c:pt idx="416">
                  <c:v>0.32300000000000001</c:v>
                </c:pt>
                <c:pt idx="417">
                  <c:v>0.32</c:v>
                </c:pt>
                <c:pt idx="418">
                  <c:v>0.316</c:v>
                </c:pt>
                <c:pt idx="419">
                  <c:v>0.312</c:v>
                </c:pt>
                <c:pt idx="420">
                  <c:v>0.308</c:v>
                </c:pt>
                <c:pt idx="421">
                  <c:v>0.30399999999999999</c:v>
                </c:pt>
                <c:pt idx="422">
                  <c:v>0.3</c:v>
                </c:pt>
                <c:pt idx="423">
                  <c:v>0.29599999999999999</c:v>
                </c:pt>
                <c:pt idx="424">
                  <c:v>0.29199999999999998</c:v>
                </c:pt>
                <c:pt idx="425">
                  <c:v>0.28799999999999998</c:v>
                </c:pt>
                <c:pt idx="426">
                  <c:v>0.28299999999999997</c:v>
                </c:pt>
                <c:pt idx="427">
                  <c:v>0.27800000000000002</c:v>
                </c:pt>
                <c:pt idx="428">
                  <c:v>0.27400000000000002</c:v>
                </c:pt>
                <c:pt idx="429">
                  <c:v>0.27100000000000002</c:v>
                </c:pt>
                <c:pt idx="430">
                  <c:v>0.26800000000000002</c:v>
                </c:pt>
                <c:pt idx="431">
                  <c:v>0.26700000000000002</c:v>
                </c:pt>
                <c:pt idx="432">
                  <c:v>0.26500000000000001</c:v>
                </c:pt>
                <c:pt idx="433">
                  <c:v>0.26300000000000001</c:v>
                </c:pt>
                <c:pt idx="434">
                  <c:v>0.26</c:v>
                </c:pt>
                <c:pt idx="435">
                  <c:v>0.25700000000000001</c:v>
                </c:pt>
                <c:pt idx="436">
                  <c:v>0.255</c:v>
                </c:pt>
                <c:pt idx="437">
                  <c:v>0.252</c:v>
                </c:pt>
                <c:pt idx="438">
                  <c:v>0.249</c:v>
                </c:pt>
                <c:pt idx="439">
                  <c:v>0.246</c:v>
                </c:pt>
                <c:pt idx="440">
                  <c:v>0.24299999999999999</c:v>
                </c:pt>
                <c:pt idx="441">
                  <c:v>0.24099999999999999</c:v>
                </c:pt>
                <c:pt idx="442">
                  <c:v>0.23899999999999999</c:v>
                </c:pt>
                <c:pt idx="443">
                  <c:v>0.23799999999999999</c:v>
                </c:pt>
                <c:pt idx="444">
                  <c:v>0.23699999999999999</c:v>
                </c:pt>
                <c:pt idx="445">
                  <c:v>0.23699999999999999</c:v>
                </c:pt>
                <c:pt idx="446">
                  <c:v>0.23699999999999999</c:v>
                </c:pt>
                <c:pt idx="447">
                  <c:v>0.23699999999999999</c:v>
                </c:pt>
                <c:pt idx="448">
                  <c:v>0.23499999999999999</c:v>
                </c:pt>
                <c:pt idx="449">
                  <c:v>0.23300000000000001</c:v>
                </c:pt>
                <c:pt idx="450">
                  <c:v>0.23100000000000001</c:v>
                </c:pt>
                <c:pt idx="451">
                  <c:v>0.22700000000000001</c:v>
                </c:pt>
                <c:pt idx="452">
                  <c:v>0.224</c:v>
                </c:pt>
                <c:pt idx="453">
                  <c:v>0.221</c:v>
                </c:pt>
                <c:pt idx="454">
                  <c:v>0.218</c:v>
                </c:pt>
                <c:pt idx="455">
                  <c:v>0.217</c:v>
                </c:pt>
                <c:pt idx="456">
                  <c:v>0.216</c:v>
                </c:pt>
                <c:pt idx="457">
                  <c:v>0.215</c:v>
                </c:pt>
                <c:pt idx="458">
                  <c:v>0.215</c:v>
                </c:pt>
                <c:pt idx="459">
                  <c:v>0.215</c:v>
                </c:pt>
                <c:pt idx="460">
                  <c:v>0.215</c:v>
                </c:pt>
                <c:pt idx="461">
                  <c:v>0.214</c:v>
                </c:pt>
                <c:pt idx="462">
                  <c:v>0.21199999999999999</c:v>
                </c:pt>
                <c:pt idx="463">
                  <c:v>0.21</c:v>
                </c:pt>
                <c:pt idx="464">
                  <c:v>0.20799999999999999</c:v>
                </c:pt>
                <c:pt idx="465">
                  <c:v>0.20699999999999999</c:v>
                </c:pt>
                <c:pt idx="466">
                  <c:v>0.20699999999999999</c:v>
                </c:pt>
                <c:pt idx="467">
                  <c:v>0.20799999999999999</c:v>
                </c:pt>
                <c:pt idx="468">
                  <c:v>0.21</c:v>
                </c:pt>
                <c:pt idx="469">
                  <c:v>0.21099999999999999</c:v>
                </c:pt>
                <c:pt idx="470">
                  <c:v>0.21099999999999999</c:v>
                </c:pt>
                <c:pt idx="471">
                  <c:v>0.21</c:v>
                </c:pt>
                <c:pt idx="472">
                  <c:v>0.20799999999999999</c:v>
                </c:pt>
                <c:pt idx="473">
                  <c:v>0.20599999999999999</c:v>
                </c:pt>
                <c:pt idx="474">
                  <c:v>0.20300000000000001</c:v>
                </c:pt>
                <c:pt idx="475">
                  <c:v>0.20100000000000001</c:v>
                </c:pt>
                <c:pt idx="476">
                  <c:v>0.19900000000000001</c:v>
                </c:pt>
                <c:pt idx="477">
                  <c:v>0.19700000000000001</c:v>
                </c:pt>
                <c:pt idx="478">
                  <c:v>0.19600000000000001</c:v>
                </c:pt>
                <c:pt idx="479">
                  <c:v>0.19500000000000001</c:v>
                </c:pt>
                <c:pt idx="480">
                  <c:v>0.19400000000000001</c:v>
                </c:pt>
                <c:pt idx="481">
                  <c:v>0.193</c:v>
                </c:pt>
                <c:pt idx="482">
                  <c:v>0.192</c:v>
                </c:pt>
                <c:pt idx="483">
                  <c:v>0.191</c:v>
                </c:pt>
                <c:pt idx="484">
                  <c:v>0.19</c:v>
                </c:pt>
                <c:pt idx="485">
                  <c:v>0.189</c:v>
                </c:pt>
                <c:pt idx="486">
                  <c:v>0.189</c:v>
                </c:pt>
                <c:pt idx="487">
                  <c:v>0.189</c:v>
                </c:pt>
                <c:pt idx="488">
                  <c:v>0.189</c:v>
                </c:pt>
                <c:pt idx="489">
                  <c:v>0.189</c:v>
                </c:pt>
                <c:pt idx="490">
                  <c:v>0.189</c:v>
                </c:pt>
                <c:pt idx="491">
                  <c:v>0.189</c:v>
                </c:pt>
                <c:pt idx="492">
                  <c:v>0.188</c:v>
                </c:pt>
                <c:pt idx="493">
                  <c:v>0.187</c:v>
                </c:pt>
                <c:pt idx="494">
                  <c:v>0.185</c:v>
                </c:pt>
                <c:pt idx="495">
                  <c:v>0.183</c:v>
                </c:pt>
                <c:pt idx="496">
                  <c:v>0.182</c:v>
                </c:pt>
                <c:pt idx="497">
                  <c:v>0.18099999999999999</c:v>
                </c:pt>
                <c:pt idx="498">
                  <c:v>0.18</c:v>
                </c:pt>
                <c:pt idx="499">
                  <c:v>0.17899999999999999</c:v>
                </c:pt>
                <c:pt idx="500">
                  <c:v>0.17899999999999999</c:v>
                </c:pt>
                <c:pt idx="501">
                  <c:v>0.17899999999999999</c:v>
                </c:pt>
                <c:pt idx="502">
                  <c:v>0.17899999999999999</c:v>
                </c:pt>
                <c:pt idx="503">
                  <c:v>0.17899999999999999</c:v>
                </c:pt>
                <c:pt idx="504">
                  <c:v>0.17899999999999999</c:v>
                </c:pt>
                <c:pt idx="505">
                  <c:v>0.17899999999999999</c:v>
                </c:pt>
                <c:pt idx="506">
                  <c:v>0.17899999999999999</c:v>
                </c:pt>
                <c:pt idx="507">
                  <c:v>0.17899999999999999</c:v>
                </c:pt>
                <c:pt idx="508">
                  <c:v>0.17899999999999999</c:v>
                </c:pt>
                <c:pt idx="509">
                  <c:v>0.17899999999999999</c:v>
                </c:pt>
                <c:pt idx="510">
                  <c:v>0.17899999999999999</c:v>
                </c:pt>
                <c:pt idx="511">
                  <c:v>0.17799999999999999</c:v>
                </c:pt>
                <c:pt idx="512">
                  <c:v>0.17799999999999999</c:v>
                </c:pt>
                <c:pt idx="513">
                  <c:v>0.17699999999999999</c:v>
                </c:pt>
                <c:pt idx="514">
                  <c:v>0.17599999999999999</c:v>
                </c:pt>
                <c:pt idx="515">
                  <c:v>0.17499999999999999</c:v>
                </c:pt>
                <c:pt idx="516">
                  <c:v>0.17399999999999999</c:v>
                </c:pt>
                <c:pt idx="517">
                  <c:v>0.17299999999999999</c:v>
                </c:pt>
                <c:pt idx="518">
                  <c:v>0.17299999999999999</c:v>
                </c:pt>
                <c:pt idx="519">
                  <c:v>0.17199999999999999</c:v>
                </c:pt>
                <c:pt idx="520">
                  <c:v>0.17199999999999999</c:v>
                </c:pt>
                <c:pt idx="521">
                  <c:v>0.17100000000000001</c:v>
                </c:pt>
                <c:pt idx="522">
                  <c:v>0.17</c:v>
                </c:pt>
                <c:pt idx="523">
                  <c:v>0.16900000000000001</c:v>
                </c:pt>
                <c:pt idx="524">
                  <c:v>0.16800000000000001</c:v>
                </c:pt>
                <c:pt idx="525">
                  <c:v>0.16700000000000001</c:v>
                </c:pt>
                <c:pt idx="526">
                  <c:v>0.16600000000000001</c:v>
                </c:pt>
                <c:pt idx="527">
                  <c:v>0.16500000000000001</c:v>
                </c:pt>
                <c:pt idx="528">
                  <c:v>0.16400000000000001</c:v>
                </c:pt>
                <c:pt idx="529">
                  <c:v>0.16300000000000001</c:v>
                </c:pt>
                <c:pt idx="530">
                  <c:v>0.16300000000000001</c:v>
                </c:pt>
                <c:pt idx="531">
                  <c:v>0.16300000000000001</c:v>
                </c:pt>
                <c:pt idx="532">
                  <c:v>0.16300000000000001</c:v>
                </c:pt>
                <c:pt idx="533">
                  <c:v>0.16200000000000001</c:v>
                </c:pt>
                <c:pt idx="534">
                  <c:v>0.16200000000000001</c:v>
                </c:pt>
                <c:pt idx="535">
                  <c:v>0.16200000000000001</c:v>
                </c:pt>
                <c:pt idx="536">
                  <c:v>0.16200000000000001</c:v>
                </c:pt>
                <c:pt idx="537">
                  <c:v>0.161</c:v>
                </c:pt>
                <c:pt idx="538">
                  <c:v>0.16</c:v>
                </c:pt>
                <c:pt idx="539">
                  <c:v>0.159</c:v>
                </c:pt>
                <c:pt idx="540">
                  <c:v>0.159</c:v>
                </c:pt>
                <c:pt idx="541">
                  <c:v>0.158</c:v>
                </c:pt>
                <c:pt idx="542">
                  <c:v>0.158</c:v>
                </c:pt>
                <c:pt idx="543">
                  <c:v>0.158</c:v>
                </c:pt>
                <c:pt idx="544">
                  <c:v>0.157</c:v>
                </c:pt>
                <c:pt idx="545">
                  <c:v>0.157</c:v>
                </c:pt>
                <c:pt idx="546">
                  <c:v>0.157</c:v>
                </c:pt>
                <c:pt idx="547">
                  <c:v>0.156</c:v>
                </c:pt>
                <c:pt idx="548">
                  <c:v>0.156</c:v>
                </c:pt>
                <c:pt idx="549">
                  <c:v>0.156</c:v>
                </c:pt>
                <c:pt idx="550">
                  <c:v>0.156</c:v>
                </c:pt>
                <c:pt idx="551">
                  <c:v>0.156</c:v>
                </c:pt>
                <c:pt idx="552">
                  <c:v>0.155</c:v>
                </c:pt>
                <c:pt idx="553">
                  <c:v>0.155</c:v>
                </c:pt>
                <c:pt idx="554">
                  <c:v>0.155</c:v>
                </c:pt>
                <c:pt idx="555">
                  <c:v>0.154</c:v>
                </c:pt>
                <c:pt idx="556">
                  <c:v>0.154</c:v>
                </c:pt>
                <c:pt idx="557">
                  <c:v>0.155</c:v>
                </c:pt>
                <c:pt idx="558">
                  <c:v>0.155</c:v>
                </c:pt>
                <c:pt idx="559">
                  <c:v>0.156</c:v>
                </c:pt>
                <c:pt idx="560">
                  <c:v>0.156</c:v>
                </c:pt>
                <c:pt idx="561">
                  <c:v>0.157</c:v>
                </c:pt>
                <c:pt idx="562">
                  <c:v>0.157</c:v>
                </c:pt>
                <c:pt idx="563">
                  <c:v>0.158</c:v>
                </c:pt>
                <c:pt idx="564">
                  <c:v>0.158</c:v>
                </c:pt>
                <c:pt idx="565">
                  <c:v>0.159</c:v>
                </c:pt>
                <c:pt idx="566">
                  <c:v>0.159</c:v>
                </c:pt>
                <c:pt idx="567">
                  <c:v>0.159</c:v>
                </c:pt>
                <c:pt idx="568">
                  <c:v>0.158</c:v>
                </c:pt>
                <c:pt idx="569">
                  <c:v>0.158</c:v>
                </c:pt>
                <c:pt idx="570">
                  <c:v>0.158</c:v>
                </c:pt>
                <c:pt idx="571">
                  <c:v>0.157</c:v>
                </c:pt>
                <c:pt idx="572">
                  <c:v>0.157</c:v>
                </c:pt>
                <c:pt idx="573">
                  <c:v>0.156</c:v>
                </c:pt>
                <c:pt idx="574">
                  <c:v>0.156</c:v>
                </c:pt>
                <c:pt idx="575">
                  <c:v>0.156</c:v>
                </c:pt>
                <c:pt idx="576">
                  <c:v>0.156</c:v>
                </c:pt>
                <c:pt idx="577">
                  <c:v>0.156</c:v>
                </c:pt>
                <c:pt idx="578">
                  <c:v>0.155</c:v>
                </c:pt>
                <c:pt idx="579">
                  <c:v>0.155</c:v>
                </c:pt>
                <c:pt idx="580">
                  <c:v>0.154</c:v>
                </c:pt>
                <c:pt idx="581">
                  <c:v>0.153</c:v>
                </c:pt>
                <c:pt idx="582">
                  <c:v>0.153</c:v>
                </c:pt>
                <c:pt idx="583">
                  <c:v>0.152</c:v>
                </c:pt>
                <c:pt idx="584">
                  <c:v>0.152</c:v>
                </c:pt>
                <c:pt idx="585">
                  <c:v>0.152</c:v>
                </c:pt>
                <c:pt idx="586">
                  <c:v>0.153</c:v>
                </c:pt>
                <c:pt idx="587">
                  <c:v>0.153</c:v>
                </c:pt>
                <c:pt idx="588">
                  <c:v>0.154</c:v>
                </c:pt>
                <c:pt idx="589">
                  <c:v>0.155</c:v>
                </c:pt>
                <c:pt idx="590">
                  <c:v>0.156</c:v>
                </c:pt>
                <c:pt idx="591">
                  <c:v>0.157</c:v>
                </c:pt>
                <c:pt idx="592">
                  <c:v>0.157</c:v>
                </c:pt>
                <c:pt idx="593">
                  <c:v>0.158</c:v>
                </c:pt>
                <c:pt idx="594">
                  <c:v>0.158</c:v>
                </c:pt>
                <c:pt idx="595">
                  <c:v>0.158</c:v>
                </c:pt>
                <c:pt idx="596">
                  <c:v>0.158</c:v>
                </c:pt>
                <c:pt idx="597">
                  <c:v>0.159</c:v>
                </c:pt>
                <c:pt idx="598">
                  <c:v>0.16</c:v>
                </c:pt>
                <c:pt idx="599">
                  <c:v>0.16</c:v>
                </c:pt>
                <c:pt idx="600">
                  <c:v>0.161</c:v>
                </c:pt>
                <c:pt idx="601">
                  <c:v>0.16200000000000001</c:v>
                </c:pt>
                <c:pt idx="602">
                  <c:v>0.16300000000000001</c:v>
                </c:pt>
                <c:pt idx="603">
                  <c:v>0.16300000000000001</c:v>
                </c:pt>
                <c:pt idx="604">
                  <c:v>0.16400000000000001</c:v>
                </c:pt>
                <c:pt idx="605">
                  <c:v>0.16400000000000001</c:v>
                </c:pt>
                <c:pt idx="606">
                  <c:v>0.16400000000000001</c:v>
                </c:pt>
                <c:pt idx="607">
                  <c:v>0.16400000000000001</c:v>
                </c:pt>
                <c:pt idx="608">
                  <c:v>0.16400000000000001</c:v>
                </c:pt>
                <c:pt idx="609">
                  <c:v>0.16400000000000001</c:v>
                </c:pt>
                <c:pt idx="610">
                  <c:v>0.16500000000000001</c:v>
                </c:pt>
                <c:pt idx="611">
                  <c:v>0.16500000000000001</c:v>
                </c:pt>
                <c:pt idx="612">
                  <c:v>0.16500000000000001</c:v>
                </c:pt>
                <c:pt idx="613">
                  <c:v>0.16500000000000001</c:v>
                </c:pt>
                <c:pt idx="614">
                  <c:v>0.16600000000000001</c:v>
                </c:pt>
                <c:pt idx="615">
                  <c:v>0.16600000000000001</c:v>
                </c:pt>
                <c:pt idx="616">
                  <c:v>0.16600000000000001</c:v>
                </c:pt>
                <c:pt idx="617">
                  <c:v>0.16600000000000001</c:v>
                </c:pt>
                <c:pt idx="618">
                  <c:v>0.16600000000000001</c:v>
                </c:pt>
                <c:pt idx="619">
                  <c:v>0.16600000000000001</c:v>
                </c:pt>
                <c:pt idx="620">
                  <c:v>0.16600000000000001</c:v>
                </c:pt>
                <c:pt idx="621">
                  <c:v>0.16600000000000001</c:v>
                </c:pt>
                <c:pt idx="622">
                  <c:v>0.16700000000000001</c:v>
                </c:pt>
                <c:pt idx="623">
                  <c:v>0.16800000000000001</c:v>
                </c:pt>
                <c:pt idx="624">
                  <c:v>0.16900000000000001</c:v>
                </c:pt>
                <c:pt idx="625">
                  <c:v>0.17</c:v>
                </c:pt>
                <c:pt idx="626">
                  <c:v>0.17100000000000001</c:v>
                </c:pt>
                <c:pt idx="627">
                  <c:v>0.17199999999999999</c:v>
                </c:pt>
                <c:pt idx="628">
                  <c:v>0.17199999999999999</c:v>
                </c:pt>
                <c:pt idx="629">
                  <c:v>0.17199999999999999</c:v>
                </c:pt>
                <c:pt idx="630">
                  <c:v>0.17100000000000001</c:v>
                </c:pt>
                <c:pt idx="631">
                  <c:v>0.17100000000000001</c:v>
                </c:pt>
                <c:pt idx="632">
                  <c:v>0.17</c:v>
                </c:pt>
                <c:pt idx="633">
                  <c:v>0.17</c:v>
                </c:pt>
                <c:pt idx="634">
                  <c:v>0.16900000000000001</c:v>
                </c:pt>
                <c:pt idx="635">
                  <c:v>0.16800000000000001</c:v>
                </c:pt>
                <c:pt idx="636">
                  <c:v>0.16700000000000001</c:v>
                </c:pt>
                <c:pt idx="637">
                  <c:v>0.16600000000000001</c:v>
                </c:pt>
                <c:pt idx="638">
                  <c:v>0.16500000000000001</c:v>
                </c:pt>
                <c:pt idx="639">
                  <c:v>0.16400000000000001</c:v>
                </c:pt>
                <c:pt idx="640">
                  <c:v>0.16300000000000001</c:v>
                </c:pt>
                <c:pt idx="641">
                  <c:v>0.16300000000000001</c:v>
                </c:pt>
                <c:pt idx="642">
                  <c:v>0.16200000000000001</c:v>
                </c:pt>
                <c:pt idx="643">
                  <c:v>0.16200000000000001</c:v>
                </c:pt>
                <c:pt idx="644">
                  <c:v>0.16200000000000001</c:v>
                </c:pt>
                <c:pt idx="645">
                  <c:v>0.16200000000000001</c:v>
                </c:pt>
                <c:pt idx="646">
                  <c:v>0.16200000000000001</c:v>
                </c:pt>
                <c:pt idx="647">
                  <c:v>0.16200000000000001</c:v>
                </c:pt>
                <c:pt idx="648">
                  <c:v>0.16200000000000001</c:v>
                </c:pt>
                <c:pt idx="649">
                  <c:v>0.16200000000000001</c:v>
                </c:pt>
                <c:pt idx="650">
                  <c:v>0.16300000000000001</c:v>
                </c:pt>
                <c:pt idx="651">
                  <c:v>0.16300000000000001</c:v>
                </c:pt>
                <c:pt idx="652">
                  <c:v>0.16400000000000001</c:v>
                </c:pt>
                <c:pt idx="653">
                  <c:v>0.16400000000000001</c:v>
                </c:pt>
                <c:pt idx="654">
                  <c:v>0.16500000000000001</c:v>
                </c:pt>
                <c:pt idx="655">
                  <c:v>0.16500000000000001</c:v>
                </c:pt>
                <c:pt idx="656">
                  <c:v>0.16500000000000001</c:v>
                </c:pt>
                <c:pt idx="657">
                  <c:v>0.16500000000000001</c:v>
                </c:pt>
                <c:pt idx="658">
                  <c:v>0.16500000000000001</c:v>
                </c:pt>
                <c:pt idx="659">
                  <c:v>0.16500000000000001</c:v>
                </c:pt>
                <c:pt idx="660">
                  <c:v>0.16500000000000001</c:v>
                </c:pt>
                <c:pt idx="661">
                  <c:v>0.16400000000000001</c:v>
                </c:pt>
                <c:pt idx="662">
                  <c:v>0.16400000000000001</c:v>
                </c:pt>
                <c:pt idx="663">
                  <c:v>0.16300000000000001</c:v>
                </c:pt>
                <c:pt idx="664">
                  <c:v>0.16200000000000001</c:v>
                </c:pt>
                <c:pt idx="665">
                  <c:v>0.161</c:v>
                </c:pt>
                <c:pt idx="666">
                  <c:v>0.16</c:v>
                </c:pt>
                <c:pt idx="667">
                  <c:v>0.16</c:v>
                </c:pt>
                <c:pt idx="668">
                  <c:v>0.159</c:v>
                </c:pt>
                <c:pt idx="669">
                  <c:v>0.159</c:v>
                </c:pt>
                <c:pt idx="670">
                  <c:v>0.158</c:v>
                </c:pt>
                <c:pt idx="671">
                  <c:v>0.158</c:v>
                </c:pt>
                <c:pt idx="672">
                  <c:v>0.157</c:v>
                </c:pt>
                <c:pt idx="673">
                  <c:v>0.157</c:v>
                </c:pt>
                <c:pt idx="674">
                  <c:v>0.156</c:v>
                </c:pt>
                <c:pt idx="675">
                  <c:v>0.156</c:v>
                </c:pt>
                <c:pt idx="676">
                  <c:v>0.156</c:v>
                </c:pt>
                <c:pt idx="677">
                  <c:v>0.156</c:v>
                </c:pt>
                <c:pt idx="678">
                  <c:v>0.156</c:v>
                </c:pt>
                <c:pt idx="679">
                  <c:v>0.156</c:v>
                </c:pt>
                <c:pt idx="680">
                  <c:v>0.156</c:v>
                </c:pt>
                <c:pt idx="681">
                  <c:v>0.156</c:v>
                </c:pt>
                <c:pt idx="682">
                  <c:v>0.155</c:v>
                </c:pt>
                <c:pt idx="683">
                  <c:v>0.155</c:v>
                </c:pt>
                <c:pt idx="684">
                  <c:v>0.154</c:v>
                </c:pt>
                <c:pt idx="685">
                  <c:v>0.153</c:v>
                </c:pt>
                <c:pt idx="686">
                  <c:v>0.152</c:v>
                </c:pt>
                <c:pt idx="687">
                  <c:v>0.151</c:v>
                </c:pt>
                <c:pt idx="688">
                  <c:v>0.14899999999999999</c:v>
                </c:pt>
                <c:pt idx="689">
                  <c:v>0.14699999999999999</c:v>
                </c:pt>
                <c:pt idx="690">
                  <c:v>0.14599999999999999</c:v>
                </c:pt>
                <c:pt idx="691">
                  <c:v>0.14399999999999999</c:v>
                </c:pt>
                <c:pt idx="692">
                  <c:v>0.14199999999999999</c:v>
                </c:pt>
                <c:pt idx="693">
                  <c:v>0.14099999999999999</c:v>
                </c:pt>
                <c:pt idx="694">
                  <c:v>0.14000000000000001</c:v>
                </c:pt>
                <c:pt idx="695">
                  <c:v>0.13900000000000001</c:v>
                </c:pt>
                <c:pt idx="696">
                  <c:v>0.13900000000000001</c:v>
                </c:pt>
                <c:pt idx="697">
                  <c:v>0.13800000000000001</c:v>
                </c:pt>
                <c:pt idx="698">
                  <c:v>0.13800000000000001</c:v>
                </c:pt>
                <c:pt idx="699">
                  <c:v>0.13800000000000001</c:v>
                </c:pt>
                <c:pt idx="700">
                  <c:v>0.13800000000000001</c:v>
                </c:pt>
                <c:pt idx="701">
                  <c:v>0.13800000000000001</c:v>
                </c:pt>
                <c:pt idx="702">
                  <c:v>0.13800000000000001</c:v>
                </c:pt>
                <c:pt idx="703">
                  <c:v>0.13700000000000001</c:v>
                </c:pt>
                <c:pt idx="704">
                  <c:v>0.13700000000000001</c:v>
                </c:pt>
                <c:pt idx="705">
                  <c:v>0.13600000000000001</c:v>
                </c:pt>
                <c:pt idx="706">
                  <c:v>0.13500000000000001</c:v>
                </c:pt>
                <c:pt idx="707">
                  <c:v>0.13500000000000001</c:v>
                </c:pt>
                <c:pt idx="708">
                  <c:v>0.13500000000000001</c:v>
                </c:pt>
                <c:pt idx="709">
                  <c:v>0.13500000000000001</c:v>
                </c:pt>
                <c:pt idx="710">
                  <c:v>0.13400000000000001</c:v>
                </c:pt>
                <c:pt idx="711">
                  <c:v>0.13400000000000001</c:v>
                </c:pt>
                <c:pt idx="712">
                  <c:v>0.13300000000000001</c:v>
                </c:pt>
                <c:pt idx="713">
                  <c:v>0.13200000000000001</c:v>
                </c:pt>
                <c:pt idx="714">
                  <c:v>0.13100000000000001</c:v>
                </c:pt>
                <c:pt idx="715">
                  <c:v>0.13</c:v>
                </c:pt>
                <c:pt idx="716">
                  <c:v>0.129</c:v>
                </c:pt>
                <c:pt idx="717">
                  <c:v>0.128</c:v>
                </c:pt>
                <c:pt idx="718">
                  <c:v>0.128</c:v>
                </c:pt>
                <c:pt idx="719">
                  <c:v>0.127</c:v>
                </c:pt>
                <c:pt idx="720">
                  <c:v>0.127</c:v>
                </c:pt>
                <c:pt idx="721">
                  <c:v>0.126</c:v>
                </c:pt>
                <c:pt idx="722">
                  <c:v>0.125</c:v>
                </c:pt>
                <c:pt idx="723">
                  <c:v>0.124</c:v>
                </c:pt>
                <c:pt idx="724">
                  <c:v>0.124</c:v>
                </c:pt>
                <c:pt idx="725">
                  <c:v>0.123</c:v>
                </c:pt>
                <c:pt idx="726">
                  <c:v>0.122</c:v>
                </c:pt>
                <c:pt idx="727">
                  <c:v>0.121</c:v>
                </c:pt>
                <c:pt idx="728">
                  <c:v>0.12</c:v>
                </c:pt>
                <c:pt idx="729">
                  <c:v>0.12</c:v>
                </c:pt>
                <c:pt idx="730">
                  <c:v>0.11899999999999999</c:v>
                </c:pt>
                <c:pt idx="731">
                  <c:v>0.11700000000000001</c:v>
                </c:pt>
                <c:pt idx="732">
                  <c:v>0.11600000000000001</c:v>
                </c:pt>
                <c:pt idx="733">
                  <c:v>0.114</c:v>
                </c:pt>
                <c:pt idx="734">
                  <c:v>0.113</c:v>
                </c:pt>
                <c:pt idx="735">
                  <c:v>0.111</c:v>
                </c:pt>
                <c:pt idx="736">
                  <c:v>0.11</c:v>
                </c:pt>
                <c:pt idx="737">
                  <c:v>0.109</c:v>
                </c:pt>
                <c:pt idx="738">
                  <c:v>0.108</c:v>
                </c:pt>
                <c:pt idx="739">
                  <c:v>0.107</c:v>
                </c:pt>
                <c:pt idx="740">
                  <c:v>0.107</c:v>
                </c:pt>
                <c:pt idx="741">
                  <c:v>0.107</c:v>
                </c:pt>
                <c:pt idx="742">
                  <c:v>0.106</c:v>
                </c:pt>
                <c:pt idx="743">
                  <c:v>0.106</c:v>
                </c:pt>
                <c:pt idx="744">
                  <c:v>0.106</c:v>
                </c:pt>
                <c:pt idx="745">
                  <c:v>0.106</c:v>
                </c:pt>
                <c:pt idx="746">
                  <c:v>0.105</c:v>
                </c:pt>
                <c:pt idx="747">
                  <c:v>0.104</c:v>
                </c:pt>
                <c:pt idx="748">
                  <c:v>0.10299999999999999</c:v>
                </c:pt>
                <c:pt idx="749">
                  <c:v>0.10199999999999999</c:v>
                </c:pt>
                <c:pt idx="750">
                  <c:v>0.10100000000000001</c:v>
                </c:pt>
                <c:pt idx="751">
                  <c:v>0.1</c:v>
                </c:pt>
                <c:pt idx="752">
                  <c:v>9.9000000000000005E-2</c:v>
                </c:pt>
                <c:pt idx="753">
                  <c:v>9.8000000000000004E-2</c:v>
                </c:pt>
                <c:pt idx="754">
                  <c:v>9.7000000000000003E-2</c:v>
                </c:pt>
                <c:pt idx="755">
                  <c:v>9.6000000000000002E-2</c:v>
                </c:pt>
                <c:pt idx="756">
                  <c:v>9.5000000000000001E-2</c:v>
                </c:pt>
                <c:pt idx="757">
                  <c:v>9.4E-2</c:v>
                </c:pt>
                <c:pt idx="758">
                  <c:v>9.4E-2</c:v>
                </c:pt>
                <c:pt idx="759">
                  <c:v>9.2999999999999999E-2</c:v>
                </c:pt>
                <c:pt idx="760">
                  <c:v>9.1999999999999998E-2</c:v>
                </c:pt>
                <c:pt idx="761">
                  <c:v>9.0999999999999998E-2</c:v>
                </c:pt>
                <c:pt idx="762">
                  <c:v>8.8999999999999996E-2</c:v>
                </c:pt>
                <c:pt idx="763">
                  <c:v>8.7999999999999995E-2</c:v>
                </c:pt>
                <c:pt idx="764">
                  <c:v>8.6999999999999994E-2</c:v>
                </c:pt>
                <c:pt idx="765">
                  <c:v>8.5999999999999993E-2</c:v>
                </c:pt>
                <c:pt idx="766">
                  <c:v>8.5000000000000006E-2</c:v>
                </c:pt>
                <c:pt idx="767">
                  <c:v>8.4000000000000005E-2</c:v>
                </c:pt>
                <c:pt idx="768">
                  <c:v>8.3000000000000004E-2</c:v>
                </c:pt>
                <c:pt idx="769">
                  <c:v>8.2000000000000003E-2</c:v>
                </c:pt>
                <c:pt idx="770">
                  <c:v>8.1000000000000003E-2</c:v>
                </c:pt>
                <c:pt idx="771">
                  <c:v>0.08</c:v>
                </c:pt>
                <c:pt idx="772">
                  <c:v>0.08</c:v>
                </c:pt>
                <c:pt idx="773">
                  <c:v>7.9000000000000001E-2</c:v>
                </c:pt>
                <c:pt idx="774">
                  <c:v>7.8E-2</c:v>
                </c:pt>
                <c:pt idx="775">
                  <c:v>7.8E-2</c:v>
                </c:pt>
                <c:pt idx="776">
                  <c:v>7.6999999999999999E-2</c:v>
                </c:pt>
                <c:pt idx="777">
                  <c:v>7.5999999999999998E-2</c:v>
                </c:pt>
                <c:pt idx="778">
                  <c:v>7.5999999999999998E-2</c:v>
                </c:pt>
                <c:pt idx="779">
                  <c:v>7.4999999999999997E-2</c:v>
                </c:pt>
                <c:pt idx="780">
                  <c:v>7.4999999999999997E-2</c:v>
                </c:pt>
                <c:pt idx="781">
                  <c:v>7.3999999999999996E-2</c:v>
                </c:pt>
                <c:pt idx="782">
                  <c:v>7.2999999999999995E-2</c:v>
                </c:pt>
                <c:pt idx="783">
                  <c:v>7.1999999999999995E-2</c:v>
                </c:pt>
                <c:pt idx="784">
                  <c:v>7.0999999999999994E-2</c:v>
                </c:pt>
                <c:pt idx="785">
                  <c:v>7.0000000000000007E-2</c:v>
                </c:pt>
                <c:pt idx="786">
                  <c:v>6.9000000000000006E-2</c:v>
                </c:pt>
                <c:pt idx="787">
                  <c:v>6.8000000000000005E-2</c:v>
                </c:pt>
                <c:pt idx="788">
                  <c:v>6.8000000000000005E-2</c:v>
                </c:pt>
                <c:pt idx="789">
                  <c:v>6.7000000000000004E-2</c:v>
                </c:pt>
                <c:pt idx="790">
                  <c:v>6.6000000000000003E-2</c:v>
                </c:pt>
                <c:pt idx="791">
                  <c:v>6.5000000000000002E-2</c:v>
                </c:pt>
                <c:pt idx="792">
                  <c:v>6.4000000000000001E-2</c:v>
                </c:pt>
                <c:pt idx="793">
                  <c:v>6.3E-2</c:v>
                </c:pt>
                <c:pt idx="794">
                  <c:v>6.2E-2</c:v>
                </c:pt>
                <c:pt idx="795">
                  <c:v>6.2E-2</c:v>
                </c:pt>
                <c:pt idx="796">
                  <c:v>6.0999999999999999E-2</c:v>
                </c:pt>
                <c:pt idx="797">
                  <c:v>0.06</c:v>
                </c:pt>
                <c:pt idx="798">
                  <c:v>5.8999999999999997E-2</c:v>
                </c:pt>
                <c:pt idx="799">
                  <c:v>5.8000000000000003E-2</c:v>
                </c:pt>
                <c:pt idx="800">
                  <c:v>5.7000000000000002E-2</c:v>
                </c:pt>
                <c:pt idx="801">
                  <c:v>5.6000000000000001E-2</c:v>
                </c:pt>
                <c:pt idx="802">
                  <c:v>5.5E-2</c:v>
                </c:pt>
                <c:pt idx="803">
                  <c:v>5.3999999999999999E-2</c:v>
                </c:pt>
                <c:pt idx="804">
                  <c:v>5.2999999999999999E-2</c:v>
                </c:pt>
                <c:pt idx="805">
                  <c:v>5.1999999999999998E-2</c:v>
                </c:pt>
                <c:pt idx="806">
                  <c:v>5.1999999999999998E-2</c:v>
                </c:pt>
                <c:pt idx="807">
                  <c:v>5.0999999999999997E-2</c:v>
                </c:pt>
                <c:pt idx="808">
                  <c:v>0.05</c:v>
                </c:pt>
                <c:pt idx="809">
                  <c:v>4.9000000000000002E-2</c:v>
                </c:pt>
                <c:pt idx="810">
                  <c:v>4.9000000000000002E-2</c:v>
                </c:pt>
                <c:pt idx="811">
                  <c:v>4.8000000000000001E-2</c:v>
                </c:pt>
                <c:pt idx="812">
                  <c:v>4.7E-2</c:v>
                </c:pt>
                <c:pt idx="813">
                  <c:v>4.7E-2</c:v>
                </c:pt>
                <c:pt idx="814">
                  <c:v>4.5999999999999999E-2</c:v>
                </c:pt>
                <c:pt idx="815">
                  <c:v>4.4999999999999998E-2</c:v>
                </c:pt>
                <c:pt idx="816">
                  <c:v>4.3999999999999997E-2</c:v>
                </c:pt>
                <c:pt idx="817">
                  <c:v>4.3999999999999997E-2</c:v>
                </c:pt>
                <c:pt idx="818">
                  <c:v>4.2999999999999997E-2</c:v>
                </c:pt>
                <c:pt idx="819">
                  <c:v>4.2000000000000003E-2</c:v>
                </c:pt>
                <c:pt idx="820">
                  <c:v>4.1000000000000002E-2</c:v>
                </c:pt>
                <c:pt idx="821">
                  <c:v>0.04</c:v>
                </c:pt>
                <c:pt idx="822">
                  <c:v>3.9E-2</c:v>
                </c:pt>
                <c:pt idx="823">
                  <c:v>3.9E-2</c:v>
                </c:pt>
                <c:pt idx="824">
                  <c:v>3.7999999999999999E-2</c:v>
                </c:pt>
                <c:pt idx="825">
                  <c:v>3.5999999999999997E-2</c:v>
                </c:pt>
                <c:pt idx="826">
                  <c:v>3.5000000000000003E-2</c:v>
                </c:pt>
                <c:pt idx="827">
                  <c:v>3.4000000000000002E-2</c:v>
                </c:pt>
                <c:pt idx="828">
                  <c:v>3.3000000000000002E-2</c:v>
                </c:pt>
                <c:pt idx="829">
                  <c:v>3.2000000000000001E-2</c:v>
                </c:pt>
                <c:pt idx="830">
                  <c:v>3.1E-2</c:v>
                </c:pt>
                <c:pt idx="831">
                  <c:v>0.03</c:v>
                </c:pt>
                <c:pt idx="832">
                  <c:v>2.9000000000000001E-2</c:v>
                </c:pt>
                <c:pt idx="833">
                  <c:v>2.8000000000000001E-2</c:v>
                </c:pt>
                <c:pt idx="834">
                  <c:v>2.7E-2</c:v>
                </c:pt>
                <c:pt idx="835">
                  <c:v>2.5999999999999999E-2</c:v>
                </c:pt>
                <c:pt idx="836">
                  <c:v>2.5000000000000001E-2</c:v>
                </c:pt>
                <c:pt idx="837">
                  <c:v>2.4E-2</c:v>
                </c:pt>
                <c:pt idx="838">
                  <c:v>2.3E-2</c:v>
                </c:pt>
                <c:pt idx="839">
                  <c:v>2.1999999999999999E-2</c:v>
                </c:pt>
                <c:pt idx="840">
                  <c:v>2.1000000000000001E-2</c:v>
                </c:pt>
                <c:pt idx="841">
                  <c:v>0.02</c:v>
                </c:pt>
                <c:pt idx="842">
                  <c:v>0.02</c:v>
                </c:pt>
                <c:pt idx="843">
                  <c:v>1.9E-2</c:v>
                </c:pt>
                <c:pt idx="844">
                  <c:v>1.7999999999999999E-2</c:v>
                </c:pt>
                <c:pt idx="845">
                  <c:v>1.7000000000000001E-2</c:v>
                </c:pt>
                <c:pt idx="846">
                  <c:v>1.7000000000000001E-2</c:v>
                </c:pt>
                <c:pt idx="847">
                  <c:v>1.6E-2</c:v>
                </c:pt>
                <c:pt idx="848">
                  <c:v>1.6E-2</c:v>
                </c:pt>
                <c:pt idx="849">
                  <c:v>1.4999999999999999E-2</c:v>
                </c:pt>
                <c:pt idx="850">
                  <c:v>1.4999999999999999E-2</c:v>
                </c:pt>
                <c:pt idx="851">
                  <c:v>1.4E-2</c:v>
                </c:pt>
                <c:pt idx="852">
                  <c:v>1.4E-2</c:v>
                </c:pt>
                <c:pt idx="853">
                  <c:v>1.4E-2</c:v>
                </c:pt>
                <c:pt idx="854">
                  <c:v>1.2999999999999999E-2</c:v>
                </c:pt>
                <c:pt idx="855">
                  <c:v>1.2999999999999999E-2</c:v>
                </c:pt>
                <c:pt idx="856">
                  <c:v>1.2999999999999999E-2</c:v>
                </c:pt>
                <c:pt idx="857">
                  <c:v>1.2999999999999999E-2</c:v>
                </c:pt>
                <c:pt idx="858">
                  <c:v>1.2E-2</c:v>
                </c:pt>
                <c:pt idx="859">
                  <c:v>1.2E-2</c:v>
                </c:pt>
                <c:pt idx="860">
                  <c:v>1.2E-2</c:v>
                </c:pt>
                <c:pt idx="861">
                  <c:v>1.2E-2</c:v>
                </c:pt>
                <c:pt idx="862">
                  <c:v>1.2E-2</c:v>
                </c:pt>
                <c:pt idx="863">
                  <c:v>1.2E-2</c:v>
                </c:pt>
                <c:pt idx="864">
                  <c:v>1.2E-2</c:v>
                </c:pt>
                <c:pt idx="865">
                  <c:v>1.0999999999999999E-2</c:v>
                </c:pt>
                <c:pt idx="866">
                  <c:v>1.0999999999999999E-2</c:v>
                </c:pt>
                <c:pt idx="867">
                  <c:v>1.0999999999999999E-2</c:v>
                </c:pt>
                <c:pt idx="868">
                  <c:v>1.0999999999999999E-2</c:v>
                </c:pt>
                <c:pt idx="869">
                  <c:v>1.0999999999999999E-2</c:v>
                </c:pt>
                <c:pt idx="870">
                  <c:v>1.0999999999999999E-2</c:v>
                </c:pt>
                <c:pt idx="871">
                  <c:v>1.0999999999999999E-2</c:v>
                </c:pt>
                <c:pt idx="872">
                  <c:v>1.0999999999999999E-2</c:v>
                </c:pt>
                <c:pt idx="873">
                  <c:v>1.0999999999999999E-2</c:v>
                </c:pt>
                <c:pt idx="874">
                  <c:v>1.0999999999999999E-2</c:v>
                </c:pt>
                <c:pt idx="875">
                  <c:v>1.0999999999999999E-2</c:v>
                </c:pt>
                <c:pt idx="876">
                  <c:v>1.0999999999999999E-2</c:v>
                </c:pt>
                <c:pt idx="877">
                  <c:v>1.0999999999999999E-2</c:v>
                </c:pt>
                <c:pt idx="878">
                  <c:v>1.0999999999999999E-2</c:v>
                </c:pt>
                <c:pt idx="879">
                  <c:v>1.0999999999999999E-2</c:v>
                </c:pt>
                <c:pt idx="880">
                  <c:v>1.0999999999999999E-2</c:v>
                </c:pt>
                <c:pt idx="881">
                  <c:v>1.0999999999999999E-2</c:v>
                </c:pt>
                <c:pt idx="882">
                  <c:v>1.0999999999999999E-2</c:v>
                </c:pt>
                <c:pt idx="883">
                  <c:v>1.0999999999999999E-2</c:v>
                </c:pt>
                <c:pt idx="884">
                  <c:v>1.0999999999999999E-2</c:v>
                </c:pt>
                <c:pt idx="885">
                  <c:v>0.01</c:v>
                </c:pt>
                <c:pt idx="886">
                  <c:v>0.01</c:v>
                </c:pt>
                <c:pt idx="887">
                  <c:v>0.01</c:v>
                </c:pt>
                <c:pt idx="888">
                  <c:v>0.01</c:v>
                </c:pt>
                <c:pt idx="889">
                  <c:v>0.01</c:v>
                </c:pt>
                <c:pt idx="890">
                  <c:v>0.01</c:v>
                </c:pt>
                <c:pt idx="891">
                  <c:v>0.01</c:v>
                </c:pt>
                <c:pt idx="892">
                  <c:v>0.01</c:v>
                </c:pt>
                <c:pt idx="893">
                  <c:v>0.01</c:v>
                </c:pt>
                <c:pt idx="894">
                  <c:v>0.01</c:v>
                </c:pt>
                <c:pt idx="895">
                  <c:v>0.01</c:v>
                </c:pt>
                <c:pt idx="896">
                  <c:v>0.01</c:v>
                </c:pt>
                <c:pt idx="897">
                  <c:v>0.01</c:v>
                </c:pt>
                <c:pt idx="898">
                  <c:v>0.01</c:v>
                </c:pt>
                <c:pt idx="899">
                  <c:v>0.01</c:v>
                </c:pt>
                <c:pt idx="900">
                  <c:v>0.01</c:v>
                </c:pt>
                <c:pt idx="901">
                  <c:v>0.01</c:v>
                </c:pt>
                <c:pt idx="902">
                  <c:v>0.01</c:v>
                </c:pt>
                <c:pt idx="903">
                  <c:v>0.01</c:v>
                </c:pt>
                <c:pt idx="904">
                  <c:v>0.01</c:v>
                </c:pt>
                <c:pt idx="905">
                  <c:v>0.01</c:v>
                </c:pt>
                <c:pt idx="906">
                  <c:v>0.01</c:v>
                </c:pt>
                <c:pt idx="907">
                  <c:v>0.01</c:v>
                </c:pt>
                <c:pt idx="908">
                  <c:v>0.01</c:v>
                </c:pt>
                <c:pt idx="909">
                  <c:v>0.01</c:v>
                </c:pt>
                <c:pt idx="910">
                  <c:v>0.01</c:v>
                </c:pt>
                <c:pt idx="911">
                  <c:v>0.01</c:v>
                </c:pt>
                <c:pt idx="912">
                  <c:v>0.01</c:v>
                </c:pt>
                <c:pt idx="913">
                  <c:v>0.01</c:v>
                </c:pt>
                <c:pt idx="914">
                  <c:v>0.01</c:v>
                </c:pt>
                <c:pt idx="915">
                  <c:v>0.01</c:v>
                </c:pt>
                <c:pt idx="916">
                  <c:v>0.01</c:v>
                </c:pt>
                <c:pt idx="917">
                  <c:v>0.01</c:v>
                </c:pt>
                <c:pt idx="918">
                  <c:v>0.01</c:v>
                </c:pt>
                <c:pt idx="919">
                  <c:v>0.01</c:v>
                </c:pt>
                <c:pt idx="920">
                  <c:v>0.01</c:v>
                </c:pt>
                <c:pt idx="921">
                  <c:v>0.01</c:v>
                </c:pt>
                <c:pt idx="922">
                  <c:v>0.01</c:v>
                </c:pt>
                <c:pt idx="923">
                  <c:v>0.01</c:v>
                </c:pt>
                <c:pt idx="924">
                  <c:v>0.01</c:v>
                </c:pt>
                <c:pt idx="925">
                  <c:v>0.01</c:v>
                </c:pt>
                <c:pt idx="926">
                  <c:v>0.01</c:v>
                </c:pt>
                <c:pt idx="927">
                  <c:v>0.01</c:v>
                </c:pt>
                <c:pt idx="928">
                  <c:v>0.01</c:v>
                </c:pt>
                <c:pt idx="929">
                  <c:v>0.01</c:v>
                </c:pt>
                <c:pt idx="930">
                  <c:v>0.01</c:v>
                </c:pt>
                <c:pt idx="931">
                  <c:v>0.01</c:v>
                </c:pt>
                <c:pt idx="932">
                  <c:v>0.01</c:v>
                </c:pt>
                <c:pt idx="933">
                  <c:v>0.01</c:v>
                </c:pt>
                <c:pt idx="934">
                  <c:v>0.01</c:v>
                </c:pt>
                <c:pt idx="935">
                  <c:v>0.01</c:v>
                </c:pt>
                <c:pt idx="936">
                  <c:v>0.01</c:v>
                </c:pt>
                <c:pt idx="937">
                  <c:v>0.01</c:v>
                </c:pt>
                <c:pt idx="938">
                  <c:v>0.01</c:v>
                </c:pt>
                <c:pt idx="939">
                  <c:v>8.9999999999999993E-3</c:v>
                </c:pt>
                <c:pt idx="940">
                  <c:v>0.01</c:v>
                </c:pt>
                <c:pt idx="941">
                  <c:v>0.01</c:v>
                </c:pt>
                <c:pt idx="942">
                  <c:v>0.01</c:v>
                </c:pt>
                <c:pt idx="943">
                  <c:v>0.01</c:v>
                </c:pt>
                <c:pt idx="944">
                  <c:v>0.01</c:v>
                </c:pt>
                <c:pt idx="945">
                  <c:v>0.01</c:v>
                </c:pt>
                <c:pt idx="946">
                  <c:v>0.01</c:v>
                </c:pt>
                <c:pt idx="947">
                  <c:v>0.01</c:v>
                </c:pt>
                <c:pt idx="948">
                  <c:v>0.01</c:v>
                </c:pt>
                <c:pt idx="949">
                  <c:v>0.01</c:v>
                </c:pt>
                <c:pt idx="950">
                  <c:v>0.01</c:v>
                </c:pt>
                <c:pt idx="951">
                  <c:v>0.01</c:v>
                </c:pt>
                <c:pt idx="952">
                  <c:v>1.0999999999999999E-2</c:v>
                </c:pt>
                <c:pt idx="953">
                  <c:v>1.0999999999999999E-2</c:v>
                </c:pt>
                <c:pt idx="954">
                  <c:v>1.0999999999999999E-2</c:v>
                </c:pt>
                <c:pt idx="955">
                  <c:v>1.0999999999999999E-2</c:v>
                </c:pt>
                <c:pt idx="956">
                  <c:v>0.01</c:v>
                </c:pt>
                <c:pt idx="957">
                  <c:v>0.01</c:v>
                </c:pt>
                <c:pt idx="958">
                  <c:v>0.01</c:v>
                </c:pt>
                <c:pt idx="959">
                  <c:v>0.01</c:v>
                </c:pt>
                <c:pt idx="960">
                  <c:v>8.9999999999999993E-3</c:v>
                </c:pt>
                <c:pt idx="961">
                  <c:v>8.9999999999999993E-3</c:v>
                </c:pt>
                <c:pt idx="962">
                  <c:v>8.9999999999999993E-3</c:v>
                </c:pt>
                <c:pt idx="963">
                  <c:v>8.9999999999999993E-3</c:v>
                </c:pt>
                <c:pt idx="964">
                  <c:v>8.9999999999999993E-3</c:v>
                </c:pt>
                <c:pt idx="965">
                  <c:v>8.9999999999999993E-3</c:v>
                </c:pt>
                <c:pt idx="966">
                  <c:v>8.9999999999999993E-3</c:v>
                </c:pt>
                <c:pt idx="967">
                  <c:v>8.9999999999999993E-3</c:v>
                </c:pt>
                <c:pt idx="968">
                  <c:v>8.9999999999999993E-3</c:v>
                </c:pt>
                <c:pt idx="969">
                  <c:v>8.9999999999999993E-3</c:v>
                </c:pt>
                <c:pt idx="970">
                  <c:v>8.9999999999999993E-3</c:v>
                </c:pt>
                <c:pt idx="971">
                  <c:v>8.9999999999999993E-3</c:v>
                </c:pt>
                <c:pt idx="972">
                  <c:v>8.9999999999999993E-3</c:v>
                </c:pt>
                <c:pt idx="973">
                  <c:v>8.9999999999999993E-3</c:v>
                </c:pt>
                <c:pt idx="974">
                  <c:v>8.9999999999999993E-3</c:v>
                </c:pt>
                <c:pt idx="975">
                  <c:v>8.9999999999999993E-3</c:v>
                </c:pt>
                <c:pt idx="976">
                  <c:v>8.9999999999999993E-3</c:v>
                </c:pt>
                <c:pt idx="977">
                  <c:v>8.9999999999999993E-3</c:v>
                </c:pt>
                <c:pt idx="978">
                  <c:v>8.9999999999999993E-3</c:v>
                </c:pt>
                <c:pt idx="979">
                  <c:v>8.9999999999999993E-3</c:v>
                </c:pt>
                <c:pt idx="980">
                  <c:v>8.9999999999999993E-3</c:v>
                </c:pt>
                <c:pt idx="981">
                  <c:v>8.9999999999999993E-3</c:v>
                </c:pt>
                <c:pt idx="982">
                  <c:v>8.9999999999999993E-3</c:v>
                </c:pt>
                <c:pt idx="983">
                  <c:v>8.9999999999999993E-3</c:v>
                </c:pt>
                <c:pt idx="984">
                  <c:v>8.9999999999999993E-3</c:v>
                </c:pt>
                <c:pt idx="985">
                  <c:v>8.9999999999999993E-3</c:v>
                </c:pt>
                <c:pt idx="986">
                  <c:v>8.9999999999999993E-3</c:v>
                </c:pt>
                <c:pt idx="987">
                  <c:v>8.9999999999999993E-3</c:v>
                </c:pt>
                <c:pt idx="988">
                  <c:v>8.9999999999999993E-3</c:v>
                </c:pt>
                <c:pt idx="989">
                  <c:v>8.9999999999999993E-3</c:v>
                </c:pt>
                <c:pt idx="990">
                  <c:v>8.9999999999999993E-3</c:v>
                </c:pt>
                <c:pt idx="991">
                  <c:v>8.9999999999999993E-3</c:v>
                </c:pt>
                <c:pt idx="992">
                  <c:v>8.9999999999999993E-3</c:v>
                </c:pt>
                <c:pt idx="993">
                  <c:v>8.9999999999999993E-3</c:v>
                </c:pt>
                <c:pt idx="994">
                  <c:v>8.9999999999999993E-3</c:v>
                </c:pt>
                <c:pt idx="995">
                  <c:v>8.9999999999999993E-3</c:v>
                </c:pt>
                <c:pt idx="996">
                  <c:v>8.9999999999999993E-3</c:v>
                </c:pt>
                <c:pt idx="997">
                  <c:v>8.9999999999999993E-3</c:v>
                </c:pt>
                <c:pt idx="998">
                  <c:v>8.9999999999999993E-3</c:v>
                </c:pt>
                <c:pt idx="999">
                  <c:v>8.9999999999999993E-3</c:v>
                </c:pt>
                <c:pt idx="1000">
                  <c:v>8.9999999999999993E-3</c:v>
                </c:pt>
                <c:pt idx="1001">
                  <c:v>8.9999999999999993E-3</c:v>
                </c:pt>
                <c:pt idx="1002">
                  <c:v>8.9999999999999993E-3</c:v>
                </c:pt>
                <c:pt idx="1003">
                  <c:v>8.9999999999999993E-3</c:v>
                </c:pt>
                <c:pt idx="1004">
                  <c:v>8.9999999999999993E-3</c:v>
                </c:pt>
                <c:pt idx="1005">
                  <c:v>8.9999999999999993E-3</c:v>
                </c:pt>
                <c:pt idx="1006">
                  <c:v>8.9999999999999993E-3</c:v>
                </c:pt>
                <c:pt idx="1007">
                  <c:v>8.9999999999999993E-3</c:v>
                </c:pt>
                <c:pt idx="1008">
                  <c:v>8.9999999999999993E-3</c:v>
                </c:pt>
                <c:pt idx="1009">
                  <c:v>8.9999999999999993E-3</c:v>
                </c:pt>
                <c:pt idx="1010">
                  <c:v>8.9999999999999993E-3</c:v>
                </c:pt>
                <c:pt idx="1011">
                  <c:v>8.9999999999999993E-3</c:v>
                </c:pt>
                <c:pt idx="1012">
                  <c:v>8.9999999999999993E-3</c:v>
                </c:pt>
                <c:pt idx="1013">
                  <c:v>8.9999999999999993E-3</c:v>
                </c:pt>
                <c:pt idx="1014">
                  <c:v>8.9999999999999993E-3</c:v>
                </c:pt>
                <c:pt idx="1015">
                  <c:v>8.9999999999999993E-3</c:v>
                </c:pt>
                <c:pt idx="1016">
                  <c:v>8.9999999999999993E-3</c:v>
                </c:pt>
                <c:pt idx="1017">
                  <c:v>8.9999999999999993E-3</c:v>
                </c:pt>
                <c:pt idx="1018">
                  <c:v>8.9999999999999993E-3</c:v>
                </c:pt>
                <c:pt idx="1019">
                  <c:v>8.9999999999999993E-3</c:v>
                </c:pt>
                <c:pt idx="1020">
                  <c:v>8.9999999999999993E-3</c:v>
                </c:pt>
                <c:pt idx="1021">
                  <c:v>8.9999999999999993E-3</c:v>
                </c:pt>
                <c:pt idx="1022">
                  <c:v>8.9999999999999993E-3</c:v>
                </c:pt>
                <c:pt idx="1023">
                  <c:v>8.9999999999999993E-3</c:v>
                </c:pt>
                <c:pt idx="1024">
                  <c:v>8.9999999999999993E-3</c:v>
                </c:pt>
              </c:numCache>
            </c:numRef>
          </c:val>
          <c:smooth val="0"/>
        </c:ser>
        <c:ser>
          <c:idx val="3"/>
          <c:order val="3"/>
          <c:tx>
            <c:strRef>
              <c:f>'Amp spectrum'!$E$1</c:f>
              <c:strCache>
                <c:ptCount val="1"/>
                <c:pt idx="0">
                  <c:v>Hue 1</c:v>
                </c:pt>
              </c:strCache>
            </c:strRef>
          </c:tx>
          <c:marker>
            <c:symbol val="none"/>
          </c:marker>
          <c:cat>
            <c:numRef>
              <c:f>'Amp spectrum'!$A$2:$A$1026</c:f>
              <c:numCache>
                <c:formatCode>General</c:formatCode>
                <c:ptCount val="1025"/>
                <c:pt idx="0">
                  <c:v>0</c:v>
                </c:pt>
                <c:pt idx="1">
                  <c:v>0.1</c:v>
                </c:pt>
                <c:pt idx="2">
                  <c:v>0.2</c:v>
                </c:pt>
                <c:pt idx="3">
                  <c:v>0.2</c:v>
                </c:pt>
                <c:pt idx="4">
                  <c:v>0.3</c:v>
                </c:pt>
                <c:pt idx="5">
                  <c:v>0.4</c:v>
                </c:pt>
                <c:pt idx="6">
                  <c:v>0.5</c:v>
                </c:pt>
                <c:pt idx="7">
                  <c:v>0.6</c:v>
                </c:pt>
                <c:pt idx="8">
                  <c:v>0.7</c:v>
                </c:pt>
                <c:pt idx="9">
                  <c:v>0.7</c:v>
                </c:pt>
                <c:pt idx="10">
                  <c:v>0.8</c:v>
                </c:pt>
                <c:pt idx="11">
                  <c:v>0.9</c:v>
                </c:pt>
                <c:pt idx="12">
                  <c:v>1</c:v>
                </c:pt>
                <c:pt idx="13">
                  <c:v>1.1000000000000001</c:v>
                </c:pt>
                <c:pt idx="14">
                  <c:v>1.1000000000000001</c:v>
                </c:pt>
                <c:pt idx="15">
                  <c:v>1.2</c:v>
                </c:pt>
                <c:pt idx="16">
                  <c:v>1.3</c:v>
                </c:pt>
                <c:pt idx="17">
                  <c:v>1.4</c:v>
                </c:pt>
                <c:pt idx="18">
                  <c:v>1.5</c:v>
                </c:pt>
                <c:pt idx="19">
                  <c:v>1.5</c:v>
                </c:pt>
                <c:pt idx="20">
                  <c:v>1.6</c:v>
                </c:pt>
                <c:pt idx="21">
                  <c:v>1.7</c:v>
                </c:pt>
                <c:pt idx="22">
                  <c:v>1.8</c:v>
                </c:pt>
                <c:pt idx="23">
                  <c:v>1.9</c:v>
                </c:pt>
                <c:pt idx="24">
                  <c:v>2</c:v>
                </c:pt>
                <c:pt idx="25">
                  <c:v>2</c:v>
                </c:pt>
                <c:pt idx="26">
                  <c:v>2.1</c:v>
                </c:pt>
                <c:pt idx="27">
                  <c:v>2.2000000000000002</c:v>
                </c:pt>
                <c:pt idx="28">
                  <c:v>2.2999999999999998</c:v>
                </c:pt>
                <c:pt idx="29">
                  <c:v>2.4</c:v>
                </c:pt>
                <c:pt idx="30">
                  <c:v>2.4</c:v>
                </c:pt>
                <c:pt idx="31">
                  <c:v>2.5</c:v>
                </c:pt>
                <c:pt idx="32">
                  <c:v>2.6</c:v>
                </c:pt>
                <c:pt idx="33">
                  <c:v>2.7</c:v>
                </c:pt>
                <c:pt idx="34">
                  <c:v>2.8</c:v>
                </c:pt>
                <c:pt idx="35">
                  <c:v>2.8</c:v>
                </c:pt>
                <c:pt idx="36">
                  <c:v>2.9</c:v>
                </c:pt>
                <c:pt idx="37">
                  <c:v>3</c:v>
                </c:pt>
                <c:pt idx="38">
                  <c:v>3.1</c:v>
                </c:pt>
                <c:pt idx="39">
                  <c:v>3.2</c:v>
                </c:pt>
                <c:pt idx="40">
                  <c:v>3.3</c:v>
                </c:pt>
                <c:pt idx="41">
                  <c:v>3.3</c:v>
                </c:pt>
                <c:pt idx="42">
                  <c:v>3.4</c:v>
                </c:pt>
                <c:pt idx="43">
                  <c:v>3.5</c:v>
                </c:pt>
                <c:pt idx="44">
                  <c:v>3.6</c:v>
                </c:pt>
                <c:pt idx="45">
                  <c:v>3.7</c:v>
                </c:pt>
                <c:pt idx="46">
                  <c:v>3.7</c:v>
                </c:pt>
                <c:pt idx="47">
                  <c:v>3.8</c:v>
                </c:pt>
                <c:pt idx="48">
                  <c:v>3.9</c:v>
                </c:pt>
                <c:pt idx="49">
                  <c:v>4</c:v>
                </c:pt>
                <c:pt idx="50">
                  <c:v>4.0999999999999996</c:v>
                </c:pt>
                <c:pt idx="51">
                  <c:v>4.2</c:v>
                </c:pt>
                <c:pt idx="52">
                  <c:v>4.2</c:v>
                </c:pt>
                <c:pt idx="53">
                  <c:v>4.3</c:v>
                </c:pt>
                <c:pt idx="54">
                  <c:v>4.4000000000000004</c:v>
                </c:pt>
                <c:pt idx="55">
                  <c:v>4.5</c:v>
                </c:pt>
                <c:pt idx="56">
                  <c:v>4.5999999999999996</c:v>
                </c:pt>
                <c:pt idx="57">
                  <c:v>4.5999999999999996</c:v>
                </c:pt>
                <c:pt idx="58">
                  <c:v>4.7</c:v>
                </c:pt>
                <c:pt idx="59">
                  <c:v>4.8</c:v>
                </c:pt>
                <c:pt idx="60">
                  <c:v>4.9000000000000004</c:v>
                </c:pt>
                <c:pt idx="61">
                  <c:v>5</c:v>
                </c:pt>
                <c:pt idx="62">
                  <c:v>5</c:v>
                </c:pt>
                <c:pt idx="63">
                  <c:v>5.0999999999999996</c:v>
                </c:pt>
                <c:pt idx="64">
                  <c:v>5.2</c:v>
                </c:pt>
                <c:pt idx="65">
                  <c:v>5.3</c:v>
                </c:pt>
                <c:pt idx="66">
                  <c:v>5.4</c:v>
                </c:pt>
                <c:pt idx="67">
                  <c:v>5.5</c:v>
                </c:pt>
                <c:pt idx="68">
                  <c:v>5.5</c:v>
                </c:pt>
                <c:pt idx="69">
                  <c:v>5.6</c:v>
                </c:pt>
                <c:pt idx="70">
                  <c:v>5.7</c:v>
                </c:pt>
                <c:pt idx="71">
                  <c:v>5.8</c:v>
                </c:pt>
                <c:pt idx="72">
                  <c:v>5.9</c:v>
                </c:pt>
                <c:pt idx="73">
                  <c:v>5.9</c:v>
                </c:pt>
                <c:pt idx="74">
                  <c:v>6</c:v>
                </c:pt>
                <c:pt idx="75">
                  <c:v>6.1</c:v>
                </c:pt>
                <c:pt idx="76">
                  <c:v>6.2</c:v>
                </c:pt>
                <c:pt idx="77">
                  <c:v>6.3</c:v>
                </c:pt>
                <c:pt idx="78">
                  <c:v>6.3</c:v>
                </c:pt>
                <c:pt idx="79">
                  <c:v>6.4</c:v>
                </c:pt>
                <c:pt idx="80">
                  <c:v>6.5</c:v>
                </c:pt>
                <c:pt idx="81">
                  <c:v>6.6</c:v>
                </c:pt>
                <c:pt idx="82">
                  <c:v>6.7</c:v>
                </c:pt>
                <c:pt idx="83">
                  <c:v>6.8</c:v>
                </c:pt>
                <c:pt idx="84">
                  <c:v>6.8</c:v>
                </c:pt>
                <c:pt idx="85">
                  <c:v>6.9</c:v>
                </c:pt>
                <c:pt idx="86">
                  <c:v>7</c:v>
                </c:pt>
                <c:pt idx="87">
                  <c:v>7.1</c:v>
                </c:pt>
                <c:pt idx="88">
                  <c:v>7.2</c:v>
                </c:pt>
                <c:pt idx="89">
                  <c:v>7.2</c:v>
                </c:pt>
                <c:pt idx="90">
                  <c:v>7.3</c:v>
                </c:pt>
                <c:pt idx="91">
                  <c:v>7.4</c:v>
                </c:pt>
                <c:pt idx="92">
                  <c:v>7.5</c:v>
                </c:pt>
                <c:pt idx="93">
                  <c:v>7.6</c:v>
                </c:pt>
                <c:pt idx="94">
                  <c:v>7.6</c:v>
                </c:pt>
                <c:pt idx="95">
                  <c:v>7.7</c:v>
                </c:pt>
                <c:pt idx="96">
                  <c:v>7.8</c:v>
                </c:pt>
                <c:pt idx="97">
                  <c:v>7.9</c:v>
                </c:pt>
                <c:pt idx="98">
                  <c:v>8</c:v>
                </c:pt>
                <c:pt idx="99">
                  <c:v>8.1</c:v>
                </c:pt>
                <c:pt idx="100">
                  <c:v>8.1</c:v>
                </c:pt>
                <c:pt idx="101">
                  <c:v>8.1999999999999993</c:v>
                </c:pt>
                <c:pt idx="102">
                  <c:v>8.3000000000000007</c:v>
                </c:pt>
                <c:pt idx="103">
                  <c:v>8.4</c:v>
                </c:pt>
                <c:pt idx="104">
                  <c:v>8.5</c:v>
                </c:pt>
                <c:pt idx="105">
                  <c:v>8.5</c:v>
                </c:pt>
                <c:pt idx="106">
                  <c:v>8.6</c:v>
                </c:pt>
                <c:pt idx="107">
                  <c:v>8.6999999999999993</c:v>
                </c:pt>
                <c:pt idx="108">
                  <c:v>8.8000000000000007</c:v>
                </c:pt>
                <c:pt idx="109">
                  <c:v>8.9</c:v>
                </c:pt>
                <c:pt idx="110">
                  <c:v>9</c:v>
                </c:pt>
                <c:pt idx="111">
                  <c:v>9</c:v>
                </c:pt>
                <c:pt idx="112">
                  <c:v>9.1</c:v>
                </c:pt>
                <c:pt idx="113">
                  <c:v>9.1999999999999993</c:v>
                </c:pt>
                <c:pt idx="114">
                  <c:v>9.3000000000000007</c:v>
                </c:pt>
                <c:pt idx="115">
                  <c:v>9.4</c:v>
                </c:pt>
                <c:pt idx="116">
                  <c:v>9.4</c:v>
                </c:pt>
                <c:pt idx="117">
                  <c:v>9.5</c:v>
                </c:pt>
                <c:pt idx="118">
                  <c:v>9.6</c:v>
                </c:pt>
                <c:pt idx="119">
                  <c:v>9.6999999999999993</c:v>
                </c:pt>
                <c:pt idx="120">
                  <c:v>9.8000000000000007</c:v>
                </c:pt>
                <c:pt idx="121">
                  <c:v>9.8000000000000007</c:v>
                </c:pt>
                <c:pt idx="122">
                  <c:v>9.9</c:v>
                </c:pt>
                <c:pt idx="123">
                  <c:v>10</c:v>
                </c:pt>
                <c:pt idx="124">
                  <c:v>10.1</c:v>
                </c:pt>
                <c:pt idx="125">
                  <c:v>10.199999999999999</c:v>
                </c:pt>
                <c:pt idx="126">
                  <c:v>10.3</c:v>
                </c:pt>
                <c:pt idx="127">
                  <c:v>10.3</c:v>
                </c:pt>
                <c:pt idx="128">
                  <c:v>10.4</c:v>
                </c:pt>
                <c:pt idx="129">
                  <c:v>10.5</c:v>
                </c:pt>
                <c:pt idx="130">
                  <c:v>10.6</c:v>
                </c:pt>
                <c:pt idx="131">
                  <c:v>10.7</c:v>
                </c:pt>
                <c:pt idx="132">
                  <c:v>10.7</c:v>
                </c:pt>
                <c:pt idx="133">
                  <c:v>10.8</c:v>
                </c:pt>
                <c:pt idx="134">
                  <c:v>10.9</c:v>
                </c:pt>
                <c:pt idx="135">
                  <c:v>11</c:v>
                </c:pt>
                <c:pt idx="136">
                  <c:v>11.1</c:v>
                </c:pt>
                <c:pt idx="137">
                  <c:v>11.1</c:v>
                </c:pt>
                <c:pt idx="138">
                  <c:v>11.2</c:v>
                </c:pt>
                <c:pt idx="139">
                  <c:v>11.3</c:v>
                </c:pt>
                <c:pt idx="140">
                  <c:v>11.4</c:v>
                </c:pt>
                <c:pt idx="141">
                  <c:v>11.5</c:v>
                </c:pt>
                <c:pt idx="142">
                  <c:v>11.6</c:v>
                </c:pt>
                <c:pt idx="143">
                  <c:v>11.6</c:v>
                </c:pt>
                <c:pt idx="144">
                  <c:v>11.7</c:v>
                </c:pt>
                <c:pt idx="145">
                  <c:v>11.8</c:v>
                </c:pt>
                <c:pt idx="146">
                  <c:v>11.9</c:v>
                </c:pt>
                <c:pt idx="147">
                  <c:v>12</c:v>
                </c:pt>
                <c:pt idx="148">
                  <c:v>12</c:v>
                </c:pt>
                <c:pt idx="149">
                  <c:v>12.1</c:v>
                </c:pt>
                <c:pt idx="150">
                  <c:v>12.2</c:v>
                </c:pt>
                <c:pt idx="151">
                  <c:v>12.3</c:v>
                </c:pt>
                <c:pt idx="152">
                  <c:v>12.4</c:v>
                </c:pt>
                <c:pt idx="153">
                  <c:v>12.5</c:v>
                </c:pt>
                <c:pt idx="154">
                  <c:v>12.5</c:v>
                </c:pt>
                <c:pt idx="155">
                  <c:v>12.6</c:v>
                </c:pt>
                <c:pt idx="156">
                  <c:v>12.7</c:v>
                </c:pt>
                <c:pt idx="157">
                  <c:v>12.8</c:v>
                </c:pt>
                <c:pt idx="158">
                  <c:v>12.9</c:v>
                </c:pt>
                <c:pt idx="159">
                  <c:v>12.9</c:v>
                </c:pt>
                <c:pt idx="160">
                  <c:v>13</c:v>
                </c:pt>
                <c:pt idx="161">
                  <c:v>13.1</c:v>
                </c:pt>
                <c:pt idx="162">
                  <c:v>13.2</c:v>
                </c:pt>
                <c:pt idx="163">
                  <c:v>13.3</c:v>
                </c:pt>
                <c:pt idx="164">
                  <c:v>13.3</c:v>
                </c:pt>
                <c:pt idx="165">
                  <c:v>13.4</c:v>
                </c:pt>
                <c:pt idx="166">
                  <c:v>13.5</c:v>
                </c:pt>
                <c:pt idx="167">
                  <c:v>13.6</c:v>
                </c:pt>
                <c:pt idx="168">
                  <c:v>13.7</c:v>
                </c:pt>
                <c:pt idx="169">
                  <c:v>13.8</c:v>
                </c:pt>
                <c:pt idx="170">
                  <c:v>13.8</c:v>
                </c:pt>
                <c:pt idx="171">
                  <c:v>13.9</c:v>
                </c:pt>
                <c:pt idx="172">
                  <c:v>14</c:v>
                </c:pt>
                <c:pt idx="173">
                  <c:v>14.1</c:v>
                </c:pt>
                <c:pt idx="174">
                  <c:v>14.2</c:v>
                </c:pt>
                <c:pt idx="175">
                  <c:v>14.2</c:v>
                </c:pt>
                <c:pt idx="176">
                  <c:v>14.3</c:v>
                </c:pt>
                <c:pt idx="177">
                  <c:v>14.4</c:v>
                </c:pt>
                <c:pt idx="178">
                  <c:v>14.5</c:v>
                </c:pt>
                <c:pt idx="179">
                  <c:v>14.6</c:v>
                </c:pt>
                <c:pt idx="180">
                  <c:v>14.6</c:v>
                </c:pt>
                <c:pt idx="181">
                  <c:v>14.7</c:v>
                </c:pt>
                <c:pt idx="182">
                  <c:v>14.8</c:v>
                </c:pt>
                <c:pt idx="183">
                  <c:v>14.9</c:v>
                </c:pt>
                <c:pt idx="184">
                  <c:v>15</c:v>
                </c:pt>
                <c:pt idx="185">
                  <c:v>15.1</c:v>
                </c:pt>
                <c:pt idx="186">
                  <c:v>15.1</c:v>
                </c:pt>
                <c:pt idx="187">
                  <c:v>15.2</c:v>
                </c:pt>
                <c:pt idx="188">
                  <c:v>15.3</c:v>
                </c:pt>
                <c:pt idx="189">
                  <c:v>15.4</c:v>
                </c:pt>
                <c:pt idx="190">
                  <c:v>15.5</c:v>
                </c:pt>
                <c:pt idx="191">
                  <c:v>15.5</c:v>
                </c:pt>
                <c:pt idx="192">
                  <c:v>15.6</c:v>
                </c:pt>
                <c:pt idx="193">
                  <c:v>15.7</c:v>
                </c:pt>
                <c:pt idx="194">
                  <c:v>15.8</c:v>
                </c:pt>
                <c:pt idx="195">
                  <c:v>15.9</c:v>
                </c:pt>
                <c:pt idx="196">
                  <c:v>16</c:v>
                </c:pt>
                <c:pt idx="197">
                  <c:v>16</c:v>
                </c:pt>
                <c:pt idx="198">
                  <c:v>16.100000000000001</c:v>
                </c:pt>
                <c:pt idx="199">
                  <c:v>16.2</c:v>
                </c:pt>
                <c:pt idx="200">
                  <c:v>16.3</c:v>
                </c:pt>
                <c:pt idx="201">
                  <c:v>16.399999999999999</c:v>
                </c:pt>
                <c:pt idx="202">
                  <c:v>16.399999999999999</c:v>
                </c:pt>
                <c:pt idx="203">
                  <c:v>16.5</c:v>
                </c:pt>
                <c:pt idx="204">
                  <c:v>16.600000000000001</c:v>
                </c:pt>
                <c:pt idx="205">
                  <c:v>16.7</c:v>
                </c:pt>
                <c:pt idx="206">
                  <c:v>16.8</c:v>
                </c:pt>
                <c:pt idx="207">
                  <c:v>16.8</c:v>
                </c:pt>
                <c:pt idx="208">
                  <c:v>16.899999999999999</c:v>
                </c:pt>
                <c:pt idx="209">
                  <c:v>17</c:v>
                </c:pt>
                <c:pt idx="210">
                  <c:v>17.100000000000001</c:v>
                </c:pt>
                <c:pt idx="211">
                  <c:v>17.2</c:v>
                </c:pt>
                <c:pt idx="212">
                  <c:v>17.3</c:v>
                </c:pt>
                <c:pt idx="213">
                  <c:v>17.3</c:v>
                </c:pt>
                <c:pt idx="214">
                  <c:v>17.399999999999999</c:v>
                </c:pt>
                <c:pt idx="215">
                  <c:v>17.5</c:v>
                </c:pt>
                <c:pt idx="216">
                  <c:v>17.600000000000001</c:v>
                </c:pt>
                <c:pt idx="217">
                  <c:v>17.7</c:v>
                </c:pt>
                <c:pt idx="218">
                  <c:v>17.7</c:v>
                </c:pt>
                <c:pt idx="219">
                  <c:v>17.8</c:v>
                </c:pt>
                <c:pt idx="220">
                  <c:v>17.899999999999999</c:v>
                </c:pt>
                <c:pt idx="221">
                  <c:v>18</c:v>
                </c:pt>
                <c:pt idx="222">
                  <c:v>18.100000000000001</c:v>
                </c:pt>
                <c:pt idx="223">
                  <c:v>18.100000000000001</c:v>
                </c:pt>
                <c:pt idx="224">
                  <c:v>18.2</c:v>
                </c:pt>
                <c:pt idx="225">
                  <c:v>18.3</c:v>
                </c:pt>
                <c:pt idx="226">
                  <c:v>18.399999999999999</c:v>
                </c:pt>
                <c:pt idx="227">
                  <c:v>18.5</c:v>
                </c:pt>
                <c:pt idx="228">
                  <c:v>18.600000000000001</c:v>
                </c:pt>
                <c:pt idx="229">
                  <c:v>18.600000000000001</c:v>
                </c:pt>
                <c:pt idx="230">
                  <c:v>18.7</c:v>
                </c:pt>
                <c:pt idx="231">
                  <c:v>18.8</c:v>
                </c:pt>
                <c:pt idx="232">
                  <c:v>18.899999999999999</c:v>
                </c:pt>
                <c:pt idx="233">
                  <c:v>19</c:v>
                </c:pt>
                <c:pt idx="234">
                  <c:v>19</c:v>
                </c:pt>
                <c:pt idx="235">
                  <c:v>19.100000000000001</c:v>
                </c:pt>
                <c:pt idx="236">
                  <c:v>19.2</c:v>
                </c:pt>
                <c:pt idx="237">
                  <c:v>19.3</c:v>
                </c:pt>
                <c:pt idx="238">
                  <c:v>19.399999999999999</c:v>
                </c:pt>
                <c:pt idx="239">
                  <c:v>19.399999999999999</c:v>
                </c:pt>
                <c:pt idx="240">
                  <c:v>19.5</c:v>
                </c:pt>
                <c:pt idx="241">
                  <c:v>19.600000000000001</c:v>
                </c:pt>
                <c:pt idx="242">
                  <c:v>19.7</c:v>
                </c:pt>
                <c:pt idx="243">
                  <c:v>19.8</c:v>
                </c:pt>
                <c:pt idx="244">
                  <c:v>19.899999999999999</c:v>
                </c:pt>
                <c:pt idx="245">
                  <c:v>19.899999999999999</c:v>
                </c:pt>
                <c:pt idx="246">
                  <c:v>20</c:v>
                </c:pt>
                <c:pt idx="247">
                  <c:v>20.100000000000001</c:v>
                </c:pt>
                <c:pt idx="248">
                  <c:v>20.2</c:v>
                </c:pt>
                <c:pt idx="249">
                  <c:v>20.3</c:v>
                </c:pt>
                <c:pt idx="250">
                  <c:v>20.3</c:v>
                </c:pt>
                <c:pt idx="251">
                  <c:v>20.399999999999999</c:v>
                </c:pt>
                <c:pt idx="252">
                  <c:v>20.5</c:v>
                </c:pt>
                <c:pt idx="253">
                  <c:v>20.6</c:v>
                </c:pt>
                <c:pt idx="254">
                  <c:v>20.7</c:v>
                </c:pt>
                <c:pt idx="255">
                  <c:v>20.8</c:v>
                </c:pt>
                <c:pt idx="256">
                  <c:v>20.8</c:v>
                </c:pt>
                <c:pt idx="257">
                  <c:v>20.9</c:v>
                </c:pt>
                <c:pt idx="258">
                  <c:v>21</c:v>
                </c:pt>
                <c:pt idx="259">
                  <c:v>21.1</c:v>
                </c:pt>
                <c:pt idx="260">
                  <c:v>21.2</c:v>
                </c:pt>
                <c:pt idx="261">
                  <c:v>21.2</c:v>
                </c:pt>
                <c:pt idx="262">
                  <c:v>21.3</c:v>
                </c:pt>
                <c:pt idx="263">
                  <c:v>21.4</c:v>
                </c:pt>
                <c:pt idx="264">
                  <c:v>21.5</c:v>
                </c:pt>
                <c:pt idx="265">
                  <c:v>21.6</c:v>
                </c:pt>
                <c:pt idx="266">
                  <c:v>21.6</c:v>
                </c:pt>
                <c:pt idx="267">
                  <c:v>21.7</c:v>
                </c:pt>
                <c:pt idx="268">
                  <c:v>21.8</c:v>
                </c:pt>
                <c:pt idx="269">
                  <c:v>21.9</c:v>
                </c:pt>
                <c:pt idx="270">
                  <c:v>22</c:v>
                </c:pt>
                <c:pt idx="271">
                  <c:v>22.1</c:v>
                </c:pt>
                <c:pt idx="272">
                  <c:v>22.1</c:v>
                </c:pt>
                <c:pt idx="273">
                  <c:v>22.2</c:v>
                </c:pt>
                <c:pt idx="274">
                  <c:v>22.3</c:v>
                </c:pt>
                <c:pt idx="275">
                  <c:v>22.4</c:v>
                </c:pt>
                <c:pt idx="276">
                  <c:v>22.5</c:v>
                </c:pt>
                <c:pt idx="277">
                  <c:v>22.5</c:v>
                </c:pt>
                <c:pt idx="278">
                  <c:v>22.6</c:v>
                </c:pt>
                <c:pt idx="279">
                  <c:v>22.7</c:v>
                </c:pt>
                <c:pt idx="280">
                  <c:v>22.8</c:v>
                </c:pt>
                <c:pt idx="281">
                  <c:v>22.9</c:v>
                </c:pt>
                <c:pt idx="282">
                  <c:v>22.9</c:v>
                </c:pt>
                <c:pt idx="283">
                  <c:v>23</c:v>
                </c:pt>
                <c:pt idx="284">
                  <c:v>23.1</c:v>
                </c:pt>
                <c:pt idx="285">
                  <c:v>23.2</c:v>
                </c:pt>
                <c:pt idx="286">
                  <c:v>23.3</c:v>
                </c:pt>
                <c:pt idx="287">
                  <c:v>23.4</c:v>
                </c:pt>
                <c:pt idx="288">
                  <c:v>23.4</c:v>
                </c:pt>
                <c:pt idx="289">
                  <c:v>23.5</c:v>
                </c:pt>
                <c:pt idx="290">
                  <c:v>23.6</c:v>
                </c:pt>
                <c:pt idx="291">
                  <c:v>23.7</c:v>
                </c:pt>
                <c:pt idx="292">
                  <c:v>23.8</c:v>
                </c:pt>
                <c:pt idx="293">
                  <c:v>23.8</c:v>
                </c:pt>
                <c:pt idx="294">
                  <c:v>23.9</c:v>
                </c:pt>
                <c:pt idx="295">
                  <c:v>24</c:v>
                </c:pt>
                <c:pt idx="296">
                  <c:v>24.1</c:v>
                </c:pt>
                <c:pt idx="297">
                  <c:v>24.2</c:v>
                </c:pt>
                <c:pt idx="298">
                  <c:v>24.3</c:v>
                </c:pt>
                <c:pt idx="299">
                  <c:v>24.3</c:v>
                </c:pt>
                <c:pt idx="300">
                  <c:v>24.4</c:v>
                </c:pt>
                <c:pt idx="301">
                  <c:v>24.5</c:v>
                </c:pt>
                <c:pt idx="302">
                  <c:v>24.6</c:v>
                </c:pt>
                <c:pt idx="303">
                  <c:v>24.7</c:v>
                </c:pt>
                <c:pt idx="304">
                  <c:v>24.7</c:v>
                </c:pt>
                <c:pt idx="305">
                  <c:v>24.8</c:v>
                </c:pt>
                <c:pt idx="306">
                  <c:v>24.9</c:v>
                </c:pt>
                <c:pt idx="307">
                  <c:v>25</c:v>
                </c:pt>
                <c:pt idx="308">
                  <c:v>25.1</c:v>
                </c:pt>
                <c:pt idx="309">
                  <c:v>25.1</c:v>
                </c:pt>
                <c:pt idx="310">
                  <c:v>25.2</c:v>
                </c:pt>
                <c:pt idx="311">
                  <c:v>25.3</c:v>
                </c:pt>
                <c:pt idx="312">
                  <c:v>25.4</c:v>
                </c:pt>
                <c:pt idx="313">
                  <c:v>25.5</c:v>
                </c:pt>
                <c:pt idx="314">
                  <c:v>25.6</c:v>
                </c:pt>
                <c:pt idx="315">
                  <c:v>25.6</c:v>
                </c:pt>
                <c:pt idx="316">
                  <c:v>25.7</c:v>
                </c:pt>
                <c:pt idx="317">
                  <c:v>25.8</c:v>
                </c:pt>
                <c:pt idx="318">
                  <c:v>25.9</c:v>
                </c:pt>
                <c:pt idx="319">
                  <c:v>26</c:v>
                </c:pt>
                <c:pt idx="320">
                  <c:v>26</c:v>
                </c:pt>
                <c:pt idx="321">
                  <c:v>26.1</c:v>
                </c:pt>
                <c:pt idx="322">
                  <c:v>26.2</c:v>
                </c:pt>
                <c:pt idx="323">
                  <c:v>26.3</c:v>
                </c:pt>
                <c:pt idx="324">
                  <c:v>26.4</c:v>
                </c:pt>
                <c:pt idx="325">
                  <c:v>26.4</c:v>
                </c:pt>
                <c:pt idx="326">
                  <c:v>26.5</c:v>
                </c:pt>
                <c:pt idx="327">
                  <c:v>26.6</c:v>
                </c:pt>
                <c:pt idx="328">
                  <c:v>26.7</c:v>
                </c:pt>
                <c:pt idx="329">
                  <c:v>26.8</c:v>
                </c:pt>
                <c:pt idx="330">
                  <c:v>26.9</c:v>
                </c:pt>
                <c:pt idx="331">
                  <c:v>26.9</c:v>
                </c:pt>
                <c:pt idx="332">
                  <c:v>27</c:v>
                </c:pt>
                <c:pt idx="333">
                  <c:v>27.1</c:v>
                </c:pt>
                <c:pt idx="334">
                  <c:v>27.2</c:v>
                </c:pt>
                <c:pt idx="335">
                  <c:v>27.3</c:v>
                </c:pt>
                <c:pt idx="336">
                  <c:v>27.3</c:v>
                </c:pt>
                <c:pt idx="337">
                  <c:v>27.4</c:v>
                </c:pt>
                <c:pt idx="338">
                  <c:v>27.5</c:v>
                </c:pt>
                <c:pt idx="339">
                  <c:v>27.6</c:v>
                </c:pt>
                <c:pt idx="340">
                  <c:v>27.7</c:v>
                </c:pt>
                <c:pt idx="341">
                  <c:v>27.8</c:v>
                </c:pt>
                <c:pt idx="342">
                  <c:v>27.8</c:v>
                </c:pt>
                <c:pt idx="343">
                  <c:v>27.9</c:v>
                </c:pt>
                <c:pt idx="344">
                  <c:v>28</c:v>
                </c:pt>
                <c:pt idx="345">
                  <c:v>28.1</c:v>
                </c:pt>
                <c:pt idx="346">
                  <c:v>28.2</c:v>
                </c:pt>
                <c:pt idx="347">
                  <c:v>28.2</c:v>
                </c:pt>
                <c:pt idx="348">
                  <c:v>28.3</c:v>
                </c:pt>
                <c:pt idx="349">
                  <c:v>28.4</c:v>
                </c:pt>
                <c:pt idx="350">
                  <c:v>28.5</c:v>
                </c:pt>
                <c:pt idx="351">
                  <c:v>28.6</c:v>
                </c:pt>
                <c:pt idx="352">
                  <c:v>28.6</c:v>
                </c:pt>
                <c:pt idx="353">
                  <c:v>28.7</c:v>
                </c:pt>
                <c:pt idx="354">
                  <c:v>28.8</c:v>
                </c:pt>
                <c:pt idx="355">
                  <c:v>28.9</c:v>
                </c:pt>
                <c:pt idx="356">
                  <c:v>29</c:v>
                </c:pt>
                <c:pt idx="357">
                  <c:v>29.1</c:v>
                </c:pt>
                <c:pt idx="358">
                  <c:v>29.1</c:v>
                </c:pt>
                <c:pt idx="359">
                  <c:v>29.2</c:v>
                </c:pt>
                <c:pt idx="360">
                  <c:v>29.3</c:v>
                </c:pt>
                <c:pt idx="361">
                  <c:v>29.4</c:v>
                </c:pt>
                <c:pt idx="362">
                  <c:v>29.5</c:v>
                </c:pt>
                <c:pt idx="363">
                  <c:v>29.5</c:v>
                </c:pt>
                <c:pt idx="364">
                  <c:v>29.6</c:v>
                </c:pt>
                <c:pt idx="365">
                  <c:v>29.7</c:v>
                </c:pt>
                <c:pt idx="366">
                  <c:v>29.8</c:v>
                </c:pt>
                <c:pt idx="367">
                  <c:v>29.9</c:v>
                </c:pt>
                <c:pt idx="368">
                  <c:v>29.9</c:v>
                </c:pt>
                <c:pt idx="369">
                  <c:v>30</c:v>
                </c:pt>
                <c:pt idx="370">
                  <c:v>30.1</c:v>
                </c:pt>
                <c:pt idx="371">
                  <c:v>30.2</c:v>
                </c:pt>
                <c:pt idx="372">
                  <c:v>30.3</c:v>
                </c:pt>
                <c:pt idx="373">
                  <c:v>30.4</c:v>
                </c:pt>
                <c:pt idx="374">
                  <c:v>30.4</c:v>
                </c:pt>
                <c:pt idx="375">
                  <c:v>30.5</c:v>
                </c:pt>
                <c:pt idx="376">
                  <c:v>30.6</c:v>
                </c:pt>
                <c:pt idx="377">
                  <c:v>30.7</c:v>
                </c:pt>
                <c:pt idx="378">
                  <c:v>30.8</c:v>
                </c:pt>
                <c:pt idx="379">
                  <c:v>30.8</c:v>
                </c:pt>
                <c:pt idx="380">
                  <c:v>30.9</c:v>
                </c:pt>
                <c:pt idx="381">
                  <c:v>31</c:v>
                </c:pt>
                <c:pt idx="382">
                  <c:v>31.1</c:v>
                </c:pt>
                <c:pt idx="383">
                  <c:v>31.2</c:v>
                </c:pt>
                <c:pt idx="384">
                  <c:v>31.3</c:v>
                </c:pt>
                <c:pt idx="385">
                  <c:v>31.3</c:v>
                </c:pt>
                <c:pt idx="386">
                  <c:v>31.4</c:v>
                </c:pt>
                <c:pt idx="387">
                  <c:v>31.5</c:v>
                </c:pt>
                <c:pt idx="388">
                  <c:v>31.6</c:v>
                </c:pt>
                <c:pt idx="389">
                  <c:v>31.7</c:v>
                </c:pt>
                <c:pt idx="390">
                  <c:v>31.7</c:v>
                </c:pt>
                <c:pt idx="391">
                  <c:v>31.8</c:v>
                </c:pt>
                <c:pt idx="392">
                  <c:v>31.9</c:v>
                </c:pt>
                <c:pt idx="393">
                  <c:v>32</c:v>
                </c:pt>
                <c:pt idx="394">
                  <c:v>32.1</c:v>
                </c:pt>
                <c:pt idx="395">
                  <c:v>32.1</c:v>
                </c:pt>
                <c:pt idx="396">
                  <c:v>32.200000000000003</c:v>
                </c:pt>
                <c:pt idx="397">
                  <c:v>32.299999999999997</c:v>
                </c:pt>
                <c:pt idx="398">
                  <c:v>32.4</c:v>
                </c:pt>
                <c:pt idx="399">
                  <c:v>32.5</c:v>
                </c:pt>
                <c:pt idx="400">
                  <c:v>32.6</c:v>
                </c:pt>
                <c:pt idx="401">
                  <c:v>32.6</c:v>
                </c:pt>
                <c:pt idx="402">
                  <c:v>32.700000000000003</c:v>
                </c:pt>
                <c:pt idx="403">
                  <c:v>32.799999999999997</c:v>
                </c:pt>
                <c:pt idx="404">
                  <c:v>32.9</c:v>
                </c:pt>
                <c:pt idx="405">
                  <c:v>33</c:v>
                </c:pt>
                <c:pt idx="406">
                  <c:v>33</c:v>
                </c:pt>
                <c:pt idx="407">
                  <c:v>33.1</c:v>
                </c:pt>
                <c:pt idx="408">
                  <c:v>33.200000000000003</c:v>
                </c:pt>
                <c:pt idx="409">
                  <c:v>33.299999999999997</c:v>
                </c:pt>
                <c:pt idx="410">
                  <c:v>33.4</c:v>
                </c:pt>
                <c:pt idx="411">
                  <c:v>33.4</c:v>
                </c:pt>
                <c:pt idx="412">
                  <c:v>33.5</c:v>
                </c:pt>
                <c:pt idx="413">
                  <c:v>33.6</c:v>
                </c:pt>
                <c:pt idx="414">
                  <c:v>33.700000000000003</c:v>
                </c:pt>
                <c:pt idx="415">
                  <c:v>33.799999999999997</c:v>
                </c:pt>
                <c:pt idx="416">
                  <c:v>33.9</c:v>
                </c:pt>
                <c:pt idx="417">
                  <c:v>33.9</c:v>
                </c:pt>
                <c:pt idx="418">
                  <c:v>34</c:v>
                </c:pt>
                <c:pt idx="419">
                  <c:v>34.1</c:v>
                </c:pt>
                <c:pt idx="420">
                  <c:v>34.200000000000003</c:v>
                </c:pt>
                <c:pt idx="421">
                  <c:v>34.299999999999997</c:v>
                </c:pt>
                <c:pt idx="422">
                  <c:v>34.299999999999997</c:v>
                </c:pt>
                <c:pt idx="423">
                  <c:v>34.4</c:v>
                </c:pt>
                <c:pt idx="424">
                  <c:v>34.5</c:v>
                </c:pt>
                <c:pt idx="425">
                  <c:v>34.6</c:v>
                </c:pt>
                <c:pt idx="426">
                  <c:v>34.700000000000003</c:v>
                </c:pt>
                <c:pt idx="427">
                  <c:v>34.700000000000003</c:v>
                </c:pt>
                <c:pt idx="428">
                  <c:v>34.799999999999997</c:v>
                </c:pt>
                <c:pt idx="429">
                  <c:v>34.9</c:v>
                </c:pt>
                <c:pt idx="430">
                  <c:v>35</c:v>
                </c:pt>
                <c:pt idx="431">
                  <c:v>35.1</c:v>
                </c:pt>
                <c:pt idx="432">
                  <c:v>35.200000000000003</c:v>
                </c:pt>
                <c:pt idx="433">
                  <c:v>35.200000000000003</c:v>
                </c:pt>
                <c:pt idx="434">
                  <c:v>35.299999999999997</c:v>
                </c:pt>
                <c:pt idx="435">
                  <c:v>35.4</c:v>
                </c:pt>
                <c:pt idx="436">
                  <c:v>35.5</c:v>
                </c:pt>
                <c:pt idx="437">
                  <c:v>35.6</c:v>
                </c:pt>
                <c:pt idx="438">
                  <c:v>35.6</c:v>
                </c:pt>
                <c:pt idx="439">
                  <c:v>35.700000000000003</c:v>
                </c:pt>
                <c:pt idx="440">
                  <c:v>35.799999999999997</c:v>
                </c:pt>
                <c:pt idx="441">
                  <c:v>35.9</c:v>
                </c:pt>
                <c:pt idx="442">
                  <c:v>36</c:v>
                </c:pt>
                <c:pt idx="443">
                  <c:v>36.1</c:v>
                </c:pt>
                <c:pt idx="444">
                  <c:v>36.1</c:v>
                </c:pt>
                <c:pt idx="445">
                  <c:v>36.200000000000003</c:v>
                </c:pt>
                <c:pt idx="446">
                  <c:v>36.299999999999997</c:v>
                </c:pt>
                <c:pt idx="447">
                  <c:v>36.4</c:v>
                </c:pt>
                <c:pt idx="448">
                  <c:v>36.5</c:v>
                </c:pt>
                <c:pt idx="449">
                  <c:v>36.5</c:v>
                </c:pt>
                <c:pt idx="450">
                  <c:v>36.6</c:v>
                </c:pt>
                <c:pt idx="451">
                  <c:v>36.700000000000003</c:v>
                </c:pt>
                <c:pt idx="452">
                  <c:v>36.799999999999997</c:v>
                </c:pt>
                <c:pt idx="453">
                  <c:v>36.9</c:v>
                </c:pt>
                <c:pt idx="454">
                  <c:v>36.9</c:v>
                </c:pt>
                <c:pt idx="455">
                  <c:v>37</c:v>
                </c:pt>
                <c:pt idx="456">
                  <c:v>37.1</c:v>
                </c:pt>
                <c:pt idx="457">
                  <c:v>37.200000000000003</c:v>
                </c:pt>
                <c:pt idx="458">
                  <c:v>37.299999999999997</c:v>
                </c:pt>
                <c:pt idx="459">
                  <c:v>37.4</c:v>
                </c:pt>
                <c:pt idx="460">
                  <c:v>37.4</c:v>
                </c:pt>
                <c:pt idx="461">
                  <c:v>37.5</c:v>
                </c:pt>
                <c:pt idx="462">
                  <c:v>37.6</c:v>
                </c:pt>
                <c:pt idx="463">
                  <c:v>37.700000000000003</c:v>
                </c:pt>
                <c:pt idx="464">
                  <c:v>37.799999999999997</c:v>
                </c:pt>
                <c:pt idx="465">
                  <c:v>37.799999999999997</c:v>
                </c:pt>
                <c:pt idx="466">
                  <c:v>37.9</c:v>
                </c:pt>
                <c:pt idx="467">
                  <c:v>38</c:v>
                </c:pt>
                <c:pt idx="468">
                  <c:v>38.1</c:v>
                </c:pt>
                <c:pt idx="469">
                  <c:v>38.200000000000003</c:v>
                </c:pt>
                <c:pt idx="470">
                  <c:v>38.200000000000003</c:v>
                </c:pt>
                <c:pt idx="471">
                  <c:v>38.299999999999997</c:v>
                </c:pt>
                <c:pt idx="472">
                  <c:v>38.4</c:v>
                </c:pt>
                <c:pt idx="473">
                  <c:v>38.5</c:v>
                </c:pt>
                <c:pt idx="474">
                  <c:v>38.6</c:v>
                </c:pt>
                <c:pt idx="475">
                  <c:v>38.700000000000003</c:v>
                </c:pt>
                <c:pt idx="476">
                  <c:v>38.700000000000003</c:v>
                </c:pt>
                <c:pt idx="477">
                  <c:v>38.799999999999997</c:v>
                </c:pt>
                <c:pt idx="478">
                  <c:v>38.9</c:v>
                </c:pt>
                <c:pt idx="479">
                  <c:v>39</c:v>
                </c:pt>
                <c:pt idx="480">
                  <c:v>39.1</c:v>
                </c:pt>
                <c:pt idx="481">
                  <c:v>39.1</c:v>
                </c:pt>
                <c:pt idx="482">
                  <c:v>39.200000000000003</c:v>
                </c:pt>
                <c:pt idx="483">
                  <c:v>39.299999999999997</c:v>
                </c:pt>
                <c:pt idx="484">
                  <c:v>39.4</c:v>
                </c:pt>
                <c:pt idx="485">
                  <c:v>39.5</c:v>
                </c:pt>
                <c:pt idx="486">
                  <c:v>39.6</c:v>
                </c:pt>
                <c:pt idx="487">
                  <c:v>39.6</c:v>
                </c:pt>
                <c:pt idx="488">
                  <c:v>39.700000000000003</c:v>
                </c:pt>
                <c:pt idx="489">
                  <c:v>39.799999999999997</c:v>
                </c:pt>
                <c:pt idx="490">
                  <c:v>39.9</c:v>
                </c:pt>
                <c:pt idx="491">
                  <c:v>40</c:v>
                </c:pt>
                <c:pt idx="492">
                  <c:v>40</c:v>
                </c:pt>
                <c:pt idx="493">
                  <c:v>40.1</c:v>
                </c:pt>
                <c:pt idx="494">
                  <c:v>40.200000000000003</c:v>
                </c:pt>
                <c:pt idx="495">
                  <c:v>40.299999999999997</c:v>
                </c:pt>
                <c:pt idx="496">
                  <c:v>40.4</c:v>
                </c:pt>
                <c:pt idx="497">
                  <c:v>40.4</c:v>
                </c:pt>
                <c:pt idx="498">
                  <c:v>40.5</c:v>
                </c:pt>
                <c:pt idx="499">
                  <c:v>40.6</c:v>
                </c:pt>
                <c:pt idx="500">
                  <c:v>40.700000000000003</c:v>
                </c:pt>
                <c:pt idx="501">
                  <c:v>40.799999999999997</c:v>
                </c:pt>
                <c:pt idx="502">
                  <c:v>40.9</c:v>
                </c:pt>
                <c:pt idx="503">
                  <c:v>40.9</c:v>
                </c:pt>
                <c:pt idx="504">
                  <c:v>41</c:v>
                </c:pt>
                <c:pt idx="505">
                  <c:v>41.1</c:v>
                </c:pt>
                <c:pt idx="506">
                  <c:v>41.2</c:v>
                </c:pt>
                <c:pt idx="507">
                  <c:v>41.3</c:v>
                </c:pt>
                <c:pt idx="508">
                  <c:v>41.3</c:v>
                </c:pt>
                <c:pt idx="509">
                  <c:v>41.4</c:v>
                </c:pt>
                <c:pt idx="510">
                  <c:v>41.5</c:v>
                </c:pt>
                <c:pt idx="511">
                  <c:v>41.6</c:v>
                </c:pt>
                <c:pt idx="512">
                  <c:v>41.7</c:v>
                </c:pt>
                <c:pt idx="513">
                  <c:v>41.7</c:v>
                </c:pt>
                <c:pt idx="514">
                  <c:v>41.8</c:v>
                </c:pt>
                <c:pt idx="515">
                  <c:v>41.9</c:v>
                </c:pt>
                <c:pt idx="516">
                  <c:v>42</c:v>
                </c:pt>
                <c:pt idx="517">
                  <c:v>42.1</c:v>
                </c:pt>
                <c:pt idx="518">
                  <c:v>42.2</c:v>
                </c:pt>
                <c:pt idx="519">
                  <c:v>42.2</c:v>
                </c:pt>
                <c:pt idx="520">
                  <c:v>42.3</c:v>
                </c:pt>
                <c:pt idx="521">
                  <c:v>42.4</c:v>
                </c:pt>
                <c:pt idx="522">
                  <c:v>42.5</c:v>
                </c:pt>
                <c:pt idx="523">
                  <c:v>42.6</c:v>
                </c:pt>
                <c:pt idx="524">
                  <c:v>42.6</c:v>
                </c:pt>
                <c:pt idx="525">
                  <c:v>42.7</c:v>
                </c:pt>
                <c:pt idx="526">
                  <c:v>42.8</c:v>
                </c:pt>
                <c:pt idx="527">
                  <c:v>42.9</c:v>
                </c:pt>
                <c:pt idx="528">
                  <c:v>43</c:v>
                </c:pt>
                <c:pt idx="529">
                  <c:v>43.1</c:v>
                </c:pt>
                <c:pt idx="530">
                  <c:v>43.1</c:v>
                </c:pt>
                <c:pt idx="531">
                  <c:v>43.2</c:v>
                </c:pt>
                <c:pt idx="532">
                  <c:v>43.3</c:v>
                </c:pt>
                <c:pt idx="533">
                  <c:v>43.4</c:v>
                </c:pt>
                <c:pt idx="534">
                  <c:v>43.5</c:v>
                </c:pt>
                <c:pt idx="535">
                  <c:v>43.5</c:v>
                </c:pt>
                <c:pt idx="536">
                  <c:v>43.6</c:v>
                </c:pt>
                <c:pt idx="537">
                  <c:v>43.7</c:v>
                </c:pt>
                <c:pt idx="538">
                  <c:v>43.8</c:v>
                </c:pt>
                <c:pt idx="539">
                  <c:v>43.9</c:v>
                </c:pt>
                <c:pt idx="540">
                  <c:v>43.9</c:v>
                </c:pt>
                <c:pt idx="541">
                  <c:v>44</c:v>
                </c:pt>
                <c:pt idx="542">
                  <c:v>44.1</c:v>
                </c:pt>
                <c:pt idx="543">
                  <c:v>44.2</c:v>
                </c:pt>
                <c:pt idx="544">
                  <c:v>44.3</c:v>
                </c:pt>
                <c:pt idx="545">
                  <c:v>44.4</c:v>
                </c:pt>
                <c:pt idx="546">
                  <c:v>44.4</c:v>
                </c:pt>
                <c:pt idx="547">
                  <c:v>44.5</c:v>
                </c:pt>
                <c:pt idx="548">
                  <c:v>44.6</c:v>
                </c:pt>
                <c:pt idx="549">
                  <c:v>44.7</c:v>
                </c:pt>
                <c:pt idx="550">
                  <c:v>44.8</c:v>
                </c:pt>
                <c:pt idx="551">
                  <c:v>44.8</c:v>
                </c:pt>
                <c:pt idx="552">
                  <c:v>44.9</c:v>
                </c:pt>
                <c:pt idx="553">
                  <c:v>45</c:v>
                </c:pt>
                <c:pt idx="554">
                  <c:v>45.1</c:v>
                </c:pt>
                <c:pt idx="555">
                  <c:v>45.2</c:v>
                </c:pt>
                <c:pt idx="556">
                  <c:v>45.2</c:v>
                </c:pt>
                <c:pt idx="557">
                  <c:v>45.3</c:v>
                </c:pt>
                <c:pt idx="558">
                  <c:v>45.4</c:v>
                </c:pt>
                <c:pt idx="559">
                  <c:v>45.5</c:v>
                </c:pt>
                <c:pt idx="560">
                  <c:v>45.6</c:v>
                </c:pt>
                <c:pt idx="561">
                  <c:v>45.7</c:v>
                </c:pt>
                <c:pt idx="562">
                  <c:v>45.7</c:v>
                </c:pt>
                <c:pt idx="563">
                  <c:v>45.8</c:v>
                </c:pt>
                <c:pt idx="564">
                  <c:v>45.9</c:v>
                </c:pt>
                <c:pt idx="565">
                  <c:v>46</c:v>
                </c:pt>
                <c:pt idx="566">
                  <c:v>46.1</c:v>
                </c:pt>
                <c:pt idx="567">
                  <c:v>46.1</c:v>
                </c:pt>
                <c:pt idx="568">
                  <c:v>46.2</c:v>
                </c:pt>
                <c:pt idx="569">
                  <c:v>46.3</c:v>
                </c:pt>
                <c:pt idx="570">
                  <c:v>46.4</c:v>
                </c:pt>
                <c:pt idx="571">
                  <c:v>46.5</c:v>
                </c:pt>
                <c:pt idx="572">
                  <c:v>46.5</c:v>
                </c:pt>
                <c:pt idx="573">
                  <c:v>46.6</c:v>
                </c:pt>
                <c:pt idx="574">
                  <c:v>46.7</c:v>
                </c:pt>
                <c:pt idx="575">
                  <c:v>46.8</c:v>
                </c:pt>
                <c:pt idx="576">
                  <c:v>46.9</c:v>
                </c:pt>
                <c:pt idx="577">
                  <c:v>47</c:v>
                </c:pt>
                <c:pt idx="578">
                  <c:v>47</c:v>
                </c:pt>
                <c:pt idx="579">
                  <c:v>47.1</c:v>
                </c:pt>
                <c:pt idx="580">
                  <c:v>47.2</c:v>
                </c:pt>
                <c:pt idx="581">
                  <c:v>47.3</c:v>
                </c:pt>
                <c:pt idx="582">
                  <c:v>47.4</c:v>
                </c:pt>
                <c:pt idx="583">
                  <c:v>47.4</c:v>
                </c:pt>
                <c:pt idx="584">
                  <c:v>47.5</c:v>
                </c:pt>
                <c:pt idx="585">
                  <c:v>47.6</c:v>
                </c:pt>
                <c:pt idx="586">
                  <c:v>47.7</c:v>
                </c:pt>
                <c:pt idx="587">
                  <c:v>47.8</c:v>
                </c:pt>
                <c:pt idx="588">
                  <c:v>47.9</c:v>
                </c:pt>
                <c:pt idx="589">
                  <c:v>47.9</c:v>
                </c:pt>
                <c:pt idx="590">
                  <c:v>48</c:v>
                </c:pt>
                <c:pt idx="591">
                  <c:v>48.1</c:v>
                </c:pt>
                <c:pt idx="592">
                  <c:v>48.2</c:v>
                </c:pt>
                <c:pt idx="593">
                  <c:v>48.3</c:v>
                </c:pt>
                <c:pt idx="594">
                  <c:v>48.3</c:v>
                </c:pt>
                <c:pt idx="595">
                  <c:v>48.4</c:v>
                </c:pt>
                <c:pt idx="596">
                  <c:v>48.5</c:v>
                </c:pt>
                <c:pt idx="597">
                  <c:v>48.6</c:v>
                </c:pt>
                <c:pt idx="598">
                  <c:v>48.7</c:v>
                </c:pt>
                <c:pt idx="599">
                  <c:v>48.7</c:v>
                </c:pt>
                <c:pt idx="600">
                  <c:v>48.8</c:v>
                </c:pt>
                <c:pt idx="601">
                  <c:v>48.9</c:v>
                </c:pt>
                <c:pt idx="602">
                  <c:v>49</c:v>
                </c:pt>
                <c:pt idx="603">
                  <c:v>49.1</c:v>
                </c:pt>
                <c:pt idx="604">
                  <c:v>49.2</c:v>
                </c:pt>
                <c:pt idx="605">
                  <c:v>49.2</c:v>
                </c:pt>
                <c:pt idx="606">
                  <c:v>49.3</c:v>
                </c:pt>
                <c:pt idx="607">
                  <c:v>49.4</c:v>
                </c:pt>
                <c:pt idx="608">
                  <c:v>49.5</c:v>
                </c:pt>
                <c:pt idx="609">
                  <c:v>49.6</c:v>
                </c:pt>
                <c:pt idx="610">
                  <c:v>49.6</c:v>
                </c:pt>
                <c:pt idx="611">
                  <c:v>49.7</c:v>
                </c:pt>
                <c:pt idx="612">
                  <c:v>49.8</c:v>
                </c:pt>
                <c:pt idx="613">
                  <c:v>49.9</c:v>
                </c:pt>
                <c:pt idx="614">
                  <c:v>50</c:v>
                </c:pt>
                <c:pt idx="615">
                  <c:v>50</c:v>
                </c:pt>
                <c:pt idx="616">
                  <c:v>50.1</c:v>
                </c:pt>
                <c:pt idx="617">
                  <c:v>50.2</c:v>
                </c:pt>
                <c:pt idx="618">
                  <c:v>50.3</c:v>
                </c:pt>
                <c:pt idx="619">
                  <c:v>50.4</c:v>
                </c:pt>
                <c:pt idx="620">
                  <c:v>50.5</c:v>
                </c:pt>
                <c:pt idx="621">
                  <c:v>50.5</c:v>
                </c:pt>
                <c:pt idx="622">
                  <c:v>50.6</c:v>
                </c:pt>
                <c:pt idx="623">
                  <c:v>50.7</c:v>
                </c:pt>
                <c:pt idx="624">
                  <c:v>50.8</c:v>
                </c:pt>
                <c:pt idx="625">
                  <c:v>50.9</c:v>
                </c:pt>
                <c:pt idx="626">
                  <c:v>50.9</c:v>
                </c:pt>
                <c:pt idx="627">
                  <c:v>51</c:v>
                </c:pt>
                <c:pt idx="628">
                  <c:v>51.1</c:v>
                </c:pt>
                <c:pt idx="629">
                  <c:v>51.2</c:v>
                </c:pt>
                <c:pt idx="630">
                  <c:v>51.3</c:v>
                </c:pt>
                <c:pt idx="631">
                  <c:v>51.4</c:v>
                </c:pt>
                <c:pt idx="632">
                  <c:v>51.4</c:v>
                </c:pt>
                <c:pt idx="633">
                  <c:v>51.5</c:v>
                </c:pt>
                <c:pt idx="634">
                  <c:v>51.6</c:v>
                </c:pt>
                <c:pt idx="635">
                  <c:v>51.7</c:v>
                </c:pt>
                <c:pt idx="636">
                  <c:v>51.8</c:v>
                </c:pt>
                <c:pt idx="637">
                  <c:v>51.8</c:v>
                </c:pt>
                <c:pt idx="638">
                  <c:v>51.9</c:v>
                </c:pt>
                <c:pt idx="639">
                  <c:v>52</c:v>
                </c:pt>
                <c:pt idx="640">
                  <c:v>52.1</c:v>
                </c:pt>
                <c:pt idx="641">
                  <c:v>52.2</c:v>
                </c:pt>
                <c:pt idx="642">
                  <c:v>52.2</c:v>
                </c:pt>
                <c:pt idx="643">
                  <c:v>52.3</c:v>
                </c:pt>
                <c:pt idx="644">
                  <c:v>52.4</c:v>
                </c:pt>
                <c:pt idx="645">
                  <c:v>52.5</c:v>
                </c:pt>
                <c:pt idx="646">
                  <c:v>52.6</c:v>
                </c:pt>
                <c:pt idx="647">
                  <c:v>52.7</c:v>
                </c:pt>
                <c:pt idx="648">
                  <c:v>52.7</c:v>
                </c:pt>
                <c:pt idx="649">
                  <c:v>52.8</c:v>
                </c:pt>
                <c:pt idx="650">
                  <c:v>52.9</c:v>
                </c:pt>
                <c:pt idx="651">
                  <c:v>53</c:v>
                </c:pt>
                <c:pt idx="652">
                  <c:v>53.1</c:v>
                </c:pt>
                <c:pt idx="653">
                  <c:v>53.1</c:v>
                </c:pt>
                <c:pt idx="654">
                  <c:v>53.2</c:v>
                </c:pt>
                <c:pt idx="655">
                  <c:v>53.3</c:v>
                </c:pt>
                <c:pt idx="656">
                  <c:v>53.4</c:v>
                </c:pt>
                <c:pt idx="657">
                  <c:v>53.5</c:v>
                </c:pt>
                <c:pt idx="658">
                  <c:v>53.5</c:v>
                </c:pt>
                <c:pt idx="659">
                  <c:v>53.6</c:v>
                </c:pt>
                <c:pt idx="660">
                  <c:v>53.7</c:v>
                </c:pt>
                <c:pt idx="661">
                  <c:v>53.8</c:v>
                </c:pt>
                <c:pt idx="662">
                  <c:v>53.9</c:v>
                </c:pt>
                <c:pt idx="663">
                  <c:v>54</c:v>
                </c:pt>
                <c:pt idx="664">
                  <c:v>54</c:v>
                </c:pt>
                <c:pt idx="665">
                  <c:v>54.1</c:v>
                </c:pt>
                <c:pt idx="666">
                  <c:v>54.2</c:v>
                </c:pt>
                <c:pt idx="667">
                  <c:v>54.3</c:v>
                </c:pt>
                <c:pt idx="668">
                  <c:v>54.4</c:v>
                </c:pt>
                <c:pt idx="669">
                  <c:v>54.4</c:v>
                </c:pt>
                <c:pt idx="670">
                  <c:v>54.5</c:v>
                </c:pt>
                <c:pt idx="671">
                  <c:v>54.6</c:v>
                </c:pt>
                <c:pt idx="672">
                  <c:v>54.7</c:v>
                </c:pt>
                <c:pt idx="673">
                  <c:v>54.8</c:v>
                </c:pt>
                <c:pt idx="674">
                  <c:v>54.9</c:v>
                </c:pt>
                <c:pt idx="675">
                  <c:v>54.9</c:v>
                </c:pt>
                <c:pt idx="676">
                  <c:v>55</c:v>
                </c:pt>
                <c:pt idx="677">
                  <c:v>55.1</c:v>
                </c:pt>
                <c:pt idx="678">
                  <c:v>55.2</c:v>
                </c:pt>
                <c:pt idx="679">
                  <c:v>55.3</c:v>
                </c:pt>
                <c:pt idx="680">
                  <c:v>55.3</c:v>
                </c:pt>
                <c:pt idx="681">
                  <c:v>55.4</c:v>
                </c:pt>
                <c:pt idx="682">
                  <c:v>55.5</c:v>
                </c:pt>
                <c:pt idx="683">
                  <c:v>55.6</c:v>
                </c:pt>
                <c:pt idx="684">
                  <c:v>55.7</c:v>
                </c:pt>
                <c:pt idx="685">
                  <c:v>55.7</c:v>
                </c:pt>
                <c:pt idx="686">
                  <c:v>55.8</c:v>
                </c:pt>
                <c:pt idx="687">
                  <c:v>55.9</c:v>
                </c:pt>
                <c:pt idx="688">
                  <c:v>56</c:v>
                </c:pt>
                <c:pt idx="689">
                  <c:v>56.1</c:v>
                </c:pt>
                <c:pt idx="690">
                  <c:v>56.2</c:v>
                </c:pt>
                <c:pt idx="691">
                  <c:v>56.2</c:v>
                </c:pt>
                <c:pt idx="692">
                  <c:v>56.3</c:v>
                </c:pt>
                <c:pt idx="693">
                  <c:v>56.4</c:v>
                </c:pt>
                <c:pt idx="694">
                  <c:v>56.5</c:v>
                </c:pt>
                <c:pt idx="695">
                  <c:v>56.6</c:v>
                </c:pt>
                <c:pt idx="696">
                  <c:v>56.6</c:v>
                </c:pt>
                <c:pt idx="697">
                  <c:v>56.7</c:v>
                </c:pt>
                <c:pt idx="698">
                  <c:v>56.8</c:v>
                </c:pt>
                <c:pt idx="699">
                  <c:v>56.9</c:v>
                </c:pt>
                <c:pt idx="700">
                  <c:v>57</c:v>
                </c:pt>
                <c:pt idx="701">
                  <c:v>57</c:v>
                </c:pt>
                <c:pt idx="702">
                  <c:v>57.1</c:v>
                </c:pt>
                <c:pt idx="703">
                  <c:v>57.2</c:v>
                </c:pt>
                <c:pt idx="704">
                  <c:v>57.3</c:v>
                </c:pt>
                <c:pt idx="705">
                  <c:v>57.4</c:v>
                </c:pt>
                <c:pt idx="706">
                  <c:v>57.5</c:v>
                </c:pt>
                <c:pt idx="707">
                  <c:v>57.5</c:v>
                </c:pt>
                <c:pt idx="708">
                  <c:v>57.6</c:v>
                </c:pt>
                <c:pt idx="709">
                  <c:v>57.7</c:v>
                </c:pt>
                <c:pt idx="710">
                  <c:v>57.8</c:v>
                </c:pt>
                <c:pt idx="711">
                  <c:v>57.9</c:v>
                </c:pt>
                <c:pt idx="712">
                  <c:v>57.9</c:v>
                </c:pt>
                <c:pt idx="713">
                  <c:v>58</c:v>
                </c:pt>
                <c:pt idx="714">
                  <c:v>58.1</c:v>
                </c:pt>
                <c:pt idx="715">
                  <c:v>58.2</c:v>
                </c:pt>
                <c:pt idx="716">
                  <c:v>58.3</c:v>
                </c:pt>
                <c:pt idx="717">
                  <c:v>58.3</c:v>
                </c:pt>
                <c:pt idx="718">
                  <c:v>58.4</c:v>
                </c:pt>
                <c:pt idx="719">
                  <c:v>58.5</c:v>
                </c:pt>
                <c:pt idx="720">
                  <c:v>58.6</c:v>
                </c:pt>
                <c:pt idx="721">
                  <c:v>58.7</c:v>
                </c:pt>
                <c:pt idx="722">
                  <c:v>58.8</c:v>
                </c:pt>
                <c:pt idx="723">
                  <c:v>58.8</c:v>
                </c:pt>
                <c:pt idx="724">
                  <c:v>58.9</c:v>
                </c:pt>
                <c:pt idx="725">
                  <c:v>59</c:v>
                </c:pt>
                <c:pt idx="726">
                  <c:v>59.1</c:v>
                </c:pt>
                <c:pt idx="727">
                  <c:v>59.2</c:v>
                </c:pt>
                <c:pt idx="728">
                  <c:v>59.2</c:v>
                </c:pt>
                <c:pt idx="729">
                  <c:v>59.3</c:v>
                </c:pt>
                <c:pt idx="730">
                  <c:v>59.4</c:v>
                </c:pt>
                <c:pt idx="731">
                  <c:v>59.5</c:v>
                </c:pt>
                <c:pt idx="732">
                  <c:v>59.6</c:v>
                </c:pt>
                <c:pt idx="733">
                  <c:v>59.7</c:v>
                </c:pt>
                <c:pt idx="734">
                  <c:v>59.7</c:v>
                </c:pt>
                <c:pt idx="735">
                  <c:v>59.8</c:v>
                </c:pt>
                <c:pt idx="736">
                  <c:v>59.9</c:v>
                </c:pt>
                <c:pt idx="737">
                  <c:v>60</c:v>
                </c:pt>
                <c:pt idx="738">
                  <c:v>60.1</c:v>
                </c:pt>
                <c:pt idx="739">
                  <c:v>60.1</c:v>
                </c:pt>
                <c:pt idx="740">
                  <c:v>60.2</c:v>
                </c:pt>
                <c:pt idx="741">
                  <c:v>60.3</c:v>
                </c:pt>
                <c:pt idx="742">
                  <c:v>60.4</c:v>
                </c:pt>
                <c:pt idx="743">
                  <c:v>60.5</c:v>
                </c:pt>
                <c:pt idx="744">
                  <c:v>60.5</c:v>
                </c:pt>
                <c:pt idx="745">
                  <c:v>60.6</c:v>
                </c:pt>
                <c:pt idx="746">
                  <c:v>60.7</c:v>
                </c:pt>
                <c:pt idx="747">
                  <c:v>60.8</c:v>
                </c:pt>
                <c:pt idx="748">
                  <c:v>60.9</c:v>
                </c:pt>
                <c:pt idx="749">
                  <c:v>61</c:v>
                </c:pt>
                <c:pt idx="750">
                  <c:v>61</c:v>
                </c:pt>
                <c:pt idx="751">
                  <c:v>61.1</c:v>
                </c:pt>
                <c:pt idx="752">
                  <c:v>61.2</c:v>
                </c:pt>
                <c:pt idx="753">
                  <c:v>61.3</c:v>
                </c:pt>
                <c:pt idx="754">
                  <c:v>61.4</c:v>
                </c:pt>
                <c:pt idx="755">
                  <c:v>61.4</c:v>
                </c:pt>
                <c:pt idx="756">
                  <c:v>61.5</c:v>
                </c:pt>
                <c:pt idx="757">
                  <c:v>61.6</c:v>
                </c:pt>
                <c:pt idx="758">
                  <c:v>61.7</c:v>
                </c:pt>
                <c:pt idx="759">
                  <c:v>61.8</c:v>
                </c:pt>
                <c:pt idx="760">
                  <c:v>61.8</c:v>
                </c:pt>
                <c:pt idx="761">
                  <c:v>61.9</c:v>
                </c:pt>
                <c:pt idx="762">
                  <c:v>62</c:v>
                </c:pt>
                <c:pt idx="763">
                  <c:v>62.1</c:v>
                </c:pt>
                <c:pt idx="764">
                  <c:v>62.2</c:v>
                </c:pt>
                <c:pt idx="765">
                  <c:v>62.3</c:v>
                </c:pt>
                <c:pt idx="766">
                  <c:v>62.3</c:v>
                </c:pt>
                <c:pt idx="767">
                  <c:v>62.4</c:v>
                </c:pt>
                <c:pt idx="768">
                  <c:v>62.5</c:v>
                </c:pt>
                <c:pt idx="769">
                  <c:v>62.6</c:v>
                </c:pt>
                <c:pt idx="770">
                  <c:v>62.7</c:v>
                </c:pt>
                <c:pt idx="771">
                  <c:v>62.7</c:v>
                </c:pt>
                <c:pt idx="772">
                  <c:v>62.8</c:v>
                </c:pt>
                <c:pt idx="773">
                  <c:v>62.9</c:v>
                </c:pt>
                <c:pt idx="774">
                  <c:v>63</c:v>
                </c:pt>
                <c:pt idx="775">
                  <c:v>63.1</c:v>
                </c:pt>
                <c:pt idx="776">
                  <c:v>63.2</c:v>
                </c:pt>
                <c:pt idx="777">
                  <c:v>63.2</c:v>
                </c:pt>
                <c:pt idx="778">
                  <c:v>63.3</c:v>
                </c:pt>
                <c:pt idx="779">
                  <c:v>63.4</c:v>
                </c:pt>
                <c:pt idx="780">
                  <c:v>63.5</c:v>
                </c:pt>
                <c:pt idx="781">
                  <c:v>63.6</c:v>
                </c:pt>
                <c:pt idx="782">
                  <c:v>63.6</c:v>
                </c:pt>
                <c:pt idx="783">
                  <c:v>63.7</c:v>
                </c:pt>
                <c:pt idx="784">
                  <c:v>63.8</c:v>
                </c:pt>
                <c:pt idx="785">
                  <c:v>63.9</c:v>
                </c:pt>
                <c:pt idx="786">
                  <c:v>64</c:v>
                </c:pt>
                <c:pt idx="787">
                  <c:v>64</c:v>
                </c:pt>
                <c:pt idx="788">
                  <c:v>64.099999999999994</c:v>
                </c:pt>
                <c:pt idx="789">
                  <c:v>64.2</c:v>
                </c:pt>
                <c:pt idx="790">
                  <c:v>64.3</c:v>
                </c:pt>
                <c:pt idx="791">
                  <c:v>64.400000000000006</c:v>
                </c:pt>
                <c:pt idx="792">
                  <c:v>64.5</c:v>
                </c:pt>
                <c:pt idx="793">
                  <c:v>64.5</c:v>
                </c:pt>
                <c:pt idx="794">
                  <c:v>64.599999999999994</c:v>
                </c:pt>
                <c:pt idx="795">
                  <c:v>64.7</c:v>
                </c:pt>
                <c:pt idx="796">
                  <c:v>64.8</c:v>
                </c:pt>
                <c:pt idx="797">
                  <c:v>64.900000000000006</c:v>
                </c:pt>
                <c:pt idx="798">
                  <c:v>64.900000000000006</c:v>
                </c:pt>
                <c:pt idx="799">
                  <c:v>65</c:v>
                </c:pt>
                <c:pt idx="800">
                  <c:v>65.099999999999994</c:v>
                </c:pt>
                <c:pt idx="801">
                  <c:v>65.2</c:v>
                </c:pt>
                <c:pt idx="802">
                  <c:v>65.3</c:v>
                </c:pt>
                <c:pt idx="803">
                  <c:v>65.3</c:v>
                </c:pt>
                <c:pt idx="804">
                  <c:v>65.400000000000006</c:v>
                </c:pt>
                <c:pt idx="805">
                  <c:v>65.5</c:v>
                </c:pt>
                <c:pt idx="806">
                  <c:v>65.599999999999994</c:v>
                </c:pt>
                <c:pt idx="807">
                  <c:v>65.7</c:v>
                </c:pt>
                <c:pt idx="808">
                  <c:v>65.8</c:v>
                </c:pt>
                <c:pt idx="809">
                  <c:v>65.8</c:v>
                </c:pt>
                <c:pt idx="810">
                  <c:v>65.900000000000006</c:v>
                </c:pt>
                <c:pt idx="811">
                  <c:v>66</c:v>
                </c:pt>
                <c:pt idx="812">
                  <c:v>66.099999999999994</c:v>
                </c:pt>
                <c:pt idx="813">
                  <c:v>66.2</c:v>
                </c:pt>
                <c:pt idx="814">
                  <c:v>66.2</c:v>
                </c:pt>
                <c:pt idx="815">
                  <c:v>66.3</c:v>
                </c:pt>
                <c:pt idx="816">
                  <c:v>66.400000000000006</c:v>
                </c:pt>
                <c:pt idx="817">
                  <c:v>66.5</c:v>
                </c:pt>
                <c:pt idx="818">
                  <c:v>66.599999999999994</c:v>
                </c:pt>
                <c:pt idx="819">
                  <c:v>66.7</c:v>
                </c:pt>
                <c:pt idx="820">
                  <c:v>66.7</c:v>
                </c:pt>
                <c:pt idx="821">
                  <c:v>66.8</c:v>
                </c:pt>
                <c:pt idx="822">
                  <c:v>66.900000000000006</c:v>
                </c:pt>
                <c:pt idx="823">
                  <c:v>67</c:v>
                </c:pt>
                <c:pt idx="824">
                  <c:v>67.099999999999994</c:v>
                </c:pt>
                <c:pt idx="825">
                  <c:v>67.099999999999994</c:v>
                </c:pt>
                <c:pt idx="826">
                  <c:v>67.2</c:v>
                </c:pt>
                <c:pt idx="827">
                  <c:v>67.3</c:v>
                </c:pt>
                <c:pt idx="828">
                  <c:v>67.400000000000006</c:v>
                </c:pt>
                <c:pt idx="829">
                  <c:v>67.5</c:v>
                </c:pt>
                <c:pt idx="830">
                  <c:v>67.5</c:v>
                </c:pt>
                <c:pt idx="831">
                  <c:v>67.599999999999994</c:v>
                </c:pt>
                <c:pt idx="832">
                  <c:v>67.7</c:v>
                </c:pt>
                <c:pt idx="833">
                  <c:v>67.8</c:v>
                </c:pt>
                <c:pt idx="834">
                  <c:v>67.900000000000006</c:v>
                </c:pt>
                <c:pt idx="835">
                  <c:v>68</c:v>
                </c:pt>
                <c:pt idx="836">
                  <c:v>68</c:v>
                </c:pt>
                <c:pt idx="837">
                  <c:v>68.099999999999994</c:v>
                </c:pt>
                <c:pt idx="838">
                  <c:v>68.2</c:v>
                </c:pt>
                <c:pt idx="839">
                  <c:v>68.3</c:v>
                </c:pt>
                <c:pt idx="840">
                  <c:v>68.400000000000006</c:v>
                </c:pt>
                <c:pt idx="841">
                  <c:v>68.400000000000006</c:v>
                </c:pt>
                <c:pt idx="842">
                  <c:v>68.5</c:v>
                </c:pt>
                <c:pt idx="843">
                  <c:v>68.599999999999994</c:v>
                </c:pt>
                <c:pt idx="844">
                  <c:v>68.7</c:v>
                </c:pt>
                <c:pt idx="845">
                  <c:v>68.8</c:v>
                </c:pt>
                <c:pt idx="846">
                  <c:v>68.8</c:v>
                </c:pt>
                <c:pt idx="847">
                  <c:v>68.900000000000006</c:v>
                </c:pt>
                <c:pt idx="848">
                  <c:v>69</c:v>
                </c:pt>
                <c:pt idx="849">
                  <c:v>69.099999999999994</c:v>
                </c:pt>
                <c:pt idx="850">
                  <c:v>69.2</c:v>
                </c:pt>
                <c:pt idx="851">
                  <c:v>69.3</c:v>
                </c:pt>
                <c:pt idx="852">
                  <c:v>69.3</c:v>
                </c:pt>
                <c:pt idx="853">
                  <c:v>69.400000000000006</c:v>
                </c:pt>
                <c:pt idx="854">
                  <c:v>69.5</c:v>
                </c:pt>
                <c:pt idx="855">
                  <c:v>69.599999999999994</c:v>
                </c:pt>
                <c:pt idx="856">
                  <c:v>69.7</c:v>
                </c:pt>
                <c:pt idx="857">
                  <c:v>69.7</c:v>
                </c:pt>
                <c:pt idx="858">
                  <c:v>69.8</c:v>
                </c:pt>
                <c:pt idx="859">
                  <c:v>69.900000000000006</c:v>
                </c:pt>
                <c:pt idx="860">
                  <c:v>70</c:v>
                </c:pt>
                <c:pt idx="861">
                  <c:v>70.099999999999994</c:v>
                </c:pt>
                <c:pt idx="862">
                  <c:v>70.099999999999994</c:v>
                </c:pt>
                <c:pt idx="863">
                  <c:v>70.2</c:v>
                </c:pt>
                <c:pt idx="864">
                  <c:v>70.3</c:v>
                </c:pt>
                <c:pt idx="865">
                  <c:v>70.400000000000006</c:v>
                </c:pt>
                <c:pt idx="866">
                  <c:v>70.5</c:v>
                </c:pt>
                <c:pt idx="867">
                  <c:v>70.599999999999994</c:v>
                </c:pt>
                <c:pt idx="868">
                  <c:v>70.599999999999994</c:v>
                </c:pt>
                <c:pt idx="869">
                  <c:v>70.7</c:v>
                </c:pt>
                <c:pt idx="870">
                  <c:v>70.8</c:v>
                </c:pt>
                <c:pt idx="871">
                  <c:v>70.900000000000006</c:v>
                </c:pt>
                <c:pt idx="872">
                  <c:v>71</c:v>
                </c:pt>
                <c:pt idx="873">
                  <c:v>71</c:v>
                </c:pt>
                <c:pt idx="874">
                  <c:v>71.099999999999994</c:v>
                </c:pt>
                <c:pt idx="875">
                  <c:v>71.2</c:v>
                </c:pt>
                <c:pt idx="876">
                  <c:v>71.3</c:v>
                </c:pt>
                <c:pt idx="877">
                  <c:v>71.400000000000006</c:v>
                </c:pt>
                <c:pt idx="878">
                  <c:v>71.5</c:v>
                </c:pt>
                <c:pt idx="879">
                  <c:v>71.5</c:v>
                </c:pt>
                <c:pt idx="880">
                  <c:v>71.599999999999994</c:v>
                </c:pt>
                <c:pt idx="881">
                  <c:v>71.7</c:v>
                </c:pt>
                <c:pt idx="882">
                  <c:v>71.8</c:v>
                </c:pt>
                <c:pt idx="883">
                  <c:v>71.900000000000006</c:v>
                </c:pt>
                <c:pt idx="884">
                  <c:v>71.900000000000006</c:v>
                </c:pt>
                <c:pt idx="885">
                  <c:v>72</c:v>
                </c:pt>
                <c:pt idx="886">
                  <c:v>72.099999999999994</c:v>
                </c:pt>
                <c:pt idx="887">
                  <c:v>72.2</c:v>
                </c:pt>
                <c:pt idx="888">
                  <c:v>72.3</c:v>
                </c:pt>
                <c:pt idx="889">
                  <c:v>72.3</c:v>
                </c:pt>
                <c:pt idx="890">
                  <c:v>72.400000000000006</c:v>
                </c:pt>
                <c:pt idx="891">
                  <c:v>72.5</c:v>
                </c:pt>
                <c:pt idx="892">
                  <c:v>72.599999999999994</c:v>
                </c:pt>
                <c:pt idx="893">
                  <c:v>72.7</c:v>
                </c:pt>
                <c:pt idx="894">
                  <c:v>72.8</c:v>
                </c:pt>
                <c:pt idx="895">
                  <c:v>72.8</c:v>
                </c:pt>
                <c:pt idx="896">
                  <c:v>72.900000000000006</c:v>
                </c:pt>
                <c:pt idx="897">
                  <c:v>73</c:v>
                </c:pt>
                <c:pt idx="898">
                  <c:v>73.099999999999994</c:v>
                </c:pt>
                <c:pt idx="899">
                  <c:v>73.2</c:v>
                </c:pt>
                <c:pt idx="900">
                  <c:v>73.2</c:v>
                </c:pt>
                <c:pt idx="901">
                  <c:v>73.3</c:v>
                </c:pt>
                <c:pt idx="902">
                  <c:v>73.400000000000006</c:v>
                </c:pt>
                <c:pt idx="903">
                  <c:v>73.5</c:v>
                </c:pt>
                <c:pt idx="904">
                  <c:v>73.599999999999994</c:v>
                </c:pt>
                <c:pt idx="905">
                  <c:v>73.599999999999994</c:v>
                </c:pt>
                <c:pt idx="906">
                  <c:v>73.7</c:v>
                </c:pt>
                <c:pt idx="907">
                  <c:v>73.8</c:v>
                </c:pt>
                <c:pt idx="908">
                  <c:v>73.900000000000006</c:v>
                </c:pt>
                <c:pt idx="909">
                  <c:v>74</c:v>
                </c:pt>
                <c:pt idx="910">
                  <c:v>74.099999999999994</c:v>
                </c:pt>
                <c:pt idx="911">
                  <c:v>74.099999999999994</c:v>
                </c:pt>
                <c:pt idx="912">
                  <c:v>74.2</c:v>
                </c:pt>
                <c:pt idx="913">
                  <c:v>74.3</c:v>
                </c:pt>
                <c:pt idx="914">
                  <c:v>74.400000000000006</c:v>
                </c:pt>
                <c:pt idx="915">
                  <c:v>74.5</c:v>
                </c:pt>
                <c:pt idx="916">
                  <c:v>74.5</c:v>
                </c:pt>
                <c:pt idx="917">
                  <c:v>74.599999999999994</c:v>
                </c:pt>
                <c:pt idx="918">
                  <c:v>74.7</c:v>
                </c:pt>
                <c:pt idx="919">
                  <c:v>74.8</c:v>
                </c:pt>
                <c:pt idx="920">
                  <c:v>74.900000000000006</c:v>
                </c:pt>
                <c:pt idx="921">
                  <c:v>75</c:v>
                </c:pt>
                <c:pt idx="922">
                  <c:v>75</c:v>
                </c:pt>
                <c:pt idx="923">
                  <c:v>75.099999999999994</c:v>
                </c:pt>
                <c:pt idx="924">
                  <c:v>75.2</c:v>
                </c:pt>
                <c:pt idx="925">
                  <c:v>75.3</c:v>
                </c:pt>
                <c:pt idx="926">
                  <c:v>75.400000000000006</c:v>
                </c:pt>
                <c:pt idx="927">
                  <c:v>75.400000000000006</c:v>
                </c:pt>
                <c:pt idx="928">
                  <c:v>75.5</c:v>
                </c:pt>
                <c:pt idx="929">
                  <c:v>75.599999999999994</c:v>
                </c:pt>
                <c:pt idx="930">
                  <c:v>75.7</c:v>
                </c:pt>
                <c:pt idx="931">
                  <c:v>75.8</c:v>
                </c:pt>
                <c:pt idx="932">
                  <c:v>75.8</c:v>
                </c:pt>
                <c:pt idx="933">
                  <c:v>75.900000000000006</c:v>
                </c:pt>
                <c:pt idx="934">
                  <c:v>76</c:v>
                </c:pt>
                <c:pt idx="935">
                  <c:v>76.099999999999994</c:v>
                </c:pt>
                <c:pt idx="936">
                  <c:v>76.2</c:v>
                </c:pt>
                <c:pt idx="937">
                  <c:v>76.3</c:v>
                </c:pt>
                <c:pt idx="938">
                  <c:v>76.3</c:v>
                </c:pt>
                <c:pt idx="939">
                  <c:v>76.400000000000006</c:v>
                </c:pt>
                <c:pt idx="940">
                  <c:v>76.5</c:v>
                </c:pt>
                <c:pt idx="941">
                  <c:v>76.599999999999994</c:v>
                </c:pt>
                <c:pt idx="942">
                  <c:v>76.7</c:v>
                </c:pt>
                <c:pt idx="943">
                  <c:v>76.7</c:v>
                </c:pt>
                <c:pt idx="944">
                  <c:v>76.8</c:v>
                </c:pt>
                <c:pt idx="945">
                  <c:v>76.900000000000006</c:v>
                </c:pt>
                <c:pt idx="946">
                  <c:v>77</c:v>
                </c:pt>
                <c:pt idx="947">
                  <c:v>77.099999999999994</c:v>
                </c:pt>
                <c:pt idx="948">
                  <c:v>77.099999999999994</c:v>
                </c:pt>
                <c:pt idx="949">
                  <c:v>77.2</c:v>
                </c:pt>
                <c:pt idx="950">
                  <c:v>77.3</c:v>
                </c:pt>
                <c:pt idx="951">
                  <c:v>77.400000000000006</c:v>
                </c:pt>
                <c:pt idx="952">
                  <c:v>77.5</c:v>
                </c:pt>
                <c:pt idx="953">
                  <c:v>77.599999999999994</c:v>
                </c:pt>
                <c:pt idx="954">
                  <c:v>77.599999999999994</c:v>
                </c:pt>
                <c:pt idx="955">
                  <c:v>77.7</c:v>
                </c:pt>
                <c:pt idx="956">
                  <c:v>77.8</c:v>
                </c:pt>
                <c:pt idx="957">
                  <c:v>77.900000000000006</c:v>
                </c:pt>
                <c:pt idx="958">
                  <c:v>78</c:v>
                </c:pt>
                <c:pt idx="959">
                  <c:v>78</c:v>
                </c:pt>
                <c:pt idx="960">
                  <c:v>78.099999999999994</c:v>
                </c:pt>
                <c:pt idx="961">
                  <c:v>78.2</c:v>
                </c:pt>
                <c:pt idx="962">
                  <c:v>78.3</c:v>
                </c:pt>
                <c:pt idx="963">
                  <c:v>78.400000000000006</c:v>
                </c:pt>
                <c:pt idx="964">
                  <c:v>78.5</c:v>
                </c:pt>
                <c:pt idx="965">
                  <c:v>78.5</c:v>
                </c:pt>
                <c:pt idx="966">
                  <c:v>78.599999999999994</c:v>
                </c:pt>
                <c:pt idx="967">
                  <c:v>78.7</c:v>
                </c:pt>
                <c:pt idx="968">
                  <c:v>78.8</c:v>
                </c:pt>
                <c:pt idx="969">
                  <c:v>78.900000000000006</c:v>
                </c:pt>
                <c:pt idx="970">
                  <c:v>78.900000000000006</c:v>
                </c:pt>
                <c:pt idx="971">
                  <c:v>79</c:v>
                </c:pt>
                <c:pt idx="972">
                  <c:v>79.099999999999994</c:v>
                </c:pt>
                <c:pt idx="973">
                  <c:v>79.2</c:v>
                </c:pt>
                <c:pt idx="974">
                  <c:v>79.3</c:v>
                </c:pt>
                <c:pt idx="975">
                  <c:v>79.3</c:v>
                </c:pt>
                <c:pt idx="976">
                  <c:v>79.400000000000006</c:v>
                </c:pt>
                <c:pt idx="977">
                  <c:v>79.5</c:v>
                </c:pt>
                <c:pt idx="978">
                  <c:v>79.599999999999994</c:v>
                </c:pt>
                <c:pt idx="979">
                  <c:v>79.7</c:v>
                </c:pt>
                <c:pt idx="980">
                  <c:v>79.8</c:v>
                </c:pt>
                <c:pt idx="981">
                  <c:v>79.8</c:v>
                </c:pt>
                <c:pt idx="982">
                  <c:v>79.900000000000006</c:v>
                </c:pt>
                <c:pt idx="983">
                  <c:v>80</c:v>
                </c:pt>
                <c:pt idx="984">
                  <c:v>80.099999999999994</c:v>
                </c:pt>
                <c:pt idx="985">
                  <c:v>80.2</c:v>
                </c:pt>
                <c:pt idx="986">
                  <c:v>80.2</c:v>
                </c:pt>
                <c:pt idx="987">
                  <c:v>80.3</c:v>
                </c:pt>
                <c:pt idx="988">
                  <c:v>80.400000000000006</c:v>
                </c:pt>
                <c:pt idx="989">
                  <c:v>80.5</c:v>
                </c:pt>
                <c:pt idx="990">
                  <c:v>80.599999999999994</c:v>
                </c:pt>
                <c:pt idx="991">
                  <c:v>80.599999999999994</c:v>
                </c:pt>
                <c:pt idx="992">
                  <c:v>80.7</c:v>
                </c:pt>
                <c:pt idx="993">
                  <c:v>80.8</c:v>
                </c:pt>
                <c:pt idx="994">
                  <c:v>80.900000000000006</c:v>
                </c:pt>
                <c:pt idx="995">
                  <c:v>81</c:v>
                </c:pt>
                <c:pt idx="996">
                  <c:v>81.099999999999994</c:v>
                </c:pt>
                <c:pt idx="997">
                  <c:v>81.099999999999994</c:v>
                </c:pt>
                <c:pt idx="998">
                  <c:v>81.2</c:v>
                </c:pt>
                <c:pt idx="999">
                  <c:v>81.3</c:v>
                </c:pt>
                <c:pt idx="1000">
                  <c:v>81.400000000000006</c:v>
                </c:pt>
                <c:pt idx="1001">
                  <c:v>81.5</c:v>
                </c:pt>
                <c:pt idx="1002">
                  <c:v>81.5</c:v>
                </c:pt>
                <c:pt idx="1003">
                  <c:v>81.599999999999994</c:v>
                </c:pt>
                <c:pt idx="1004">
                  <c:v>81.7</c:v>
                </c:pt>
                <c:pt idx="1005">
                  <c:v>81.8</c:v>
                </c:pt>
                <c:pt idx="1006">
                  <c:v>81.900000000000006</c:v>
                </c:pt>
                <c:pt idx="1007">
                  <c:v>81.900000000000006</c:v>
                </c:pt>
                <c:pt idx="1008">
                  <c:v>82</c:v>
                </c:pt>
                <c:pt idx="1009">
                  <c:v>82.1</c:v>
                </c:pt>
                <c:pt idx="1010">
                  <c:v>82.2</c:v>
                </c:pt>
                <c:pt idx="1011">
                  <c:v>82.3</c:v>
                </c:pt>
                <c:pt idx="1012">
                  <c:v>82.4</c:v>
                </c:pt>
                <c:pt idx="1013">
                  <c:v>82.4</c:v>
                </c:pt>
                <c:pt idx="1014">
                  <c:v>82.5</c:v>
                </c:pt>
                <c:pt idx="1015">
                  <c:v>82.6</c:v>
                </c:pt>
                <c:pt idx="1016">
                  <c:v>82.7</c:v>
                </c:pt>
                <c:pt idx="1017">
                  <c:v>82.8</c:v>
                </c:pt>
                <c:pt idx="1018">
                  <c:v>82.8</c:v>
                </c:pt>
                <c:pt idx="1019">
                  <c:v>82.9</c:v>
                </c:pt>
                <c:pt idx="1020">
                  <c:v>83</c:v>
                </c:pt>
                <c:pt idx="1021">
                  <c:v>83.1</c:v>
                </c:pt>
                <c:pt idx="1022">
                  <c:v>83.2</c:v>
                </c:pt>
                <c:pt idx="1023">
                  <c:v>83.3</c:v>
                </c:pt>
                <c:pt idx="1024">
                  <c:v>83.3</c:v>
                </c:pt>
              </c:numCache>
            </c:numRef>
          </c:cat>
          <c:val>
            <c:numRef>
              <c:f>'Amp spectrum'!$E$2:$E$1026</c:f>
              <c:numCache>
                <c:formatCode>General</c:formatCode>
                <c:ptCount val="1025"/>
                <c:pt idx="0">
                  <c:v>1.7000000000000001E-2</c:v>
                </c:pt>
                <c:pt idx="1">
                  <c:v>1.7999999999999999E-2</c:v>
                </c:pt>
                <c:pt idx="2">
                  <c:v>1.7999999999999999E-2</c:v>
                </c:pt>
                <c:pt idx="3">
                  <c:v>1.9E-2</c:v>
                </c:pt>
                <c:pt idx="4">
                  <c:v>1.9E-2</c:v>
                </c:pt>
                <c:pt idx="5">
                  <c:v>1.9E-2</c:v>
                </c:pt>
                <c:pt idx="6">
                  <c:v>1.9E-2</c:v>
                </c:pt>
                <c:pt idx="7">
                  <c:v>1.9E-2</c:v>
                </c:pt>
                <c:pt idx="8">
                  <c:v>1.9E-2</c:v>
                </c:pt>
                <c:pt idx="9">
                  <c:v>1.9E-2</c:v>
                </c:pt>
                <c:pt idx="10">
                  <c:v>1.9E-2</c:v>
                </c:pt>
                <c:pt idx="11">
                  <c:v>1.9E-2</c:v>
                </c:pt>
                <c:pt idx="12">
                  <c:v>1.9E-2</c:v>
                </c:pt>
                <c:pt idx="13">
                  <c:v>1.9E-2</c:v>
                </c:pt>
                <c:pt idx="14">
                  <c:v>0.02</c:v>
                </c:pt>
                <c:pt idx="15">
                  <c:v>2.1000000000000001E-2</c:v>
                </c:pt>
                <c:pt idx="16">
                  <c:v>2.1000000000000001E-2</c:v>
                </c:pt>
                <c:pt idx="17">
                  <c:v>2.1999999999999999E-2</c:v>
                </c:pt>
                <c:pt idx="18">
                  <c:v>2.3E-2</c:v>
                </c:pt>
                <c:pt idx="19">
                  <c:v>2.3E-2</c:v>
                </c:pt>
                <c:pt idx="20">
                  <c:v>2.3E-2</c:v>
                </c:pt>
                <c:pt idx="21">
                  <c:v>2.4E-2</c:v>
                </c:pt>
                <c:pt idx="22">
                  <c:v>2.4E-2</c:v>
                </c:pt>
                <c:pt idx="23">
                  <c:v>2.4E-2</c:v>
                </c:pt>
                <c:pt idx="24">
                  <c:v>2.5000000000000001E-2</c:v>
                </c:pt>
                <c:pt idx="25">
                  <c:v>2.5999999999999999E-2</c:v>
                </c:pt>
                <c:pt idx="26">
                  <c:v>2.8000000000000001E-2</c:v>
                </c:pt>
                <c:pt idx="27">
                  <c:v>0.03</c:v>
                </c:pt>
                <c:pt idx="28">
                  <c:v>3.2000000000000001E-2</c:v>
                </c:pt>
                <c:pt idx="29">
                  <c:v>3.3000000000000002E-2</c:v>
                </c:pt>
                <c:pt idx="30">
                  <c:v>3.5000000000000003E-2</c:v>
                </c:pt>
                <c:pt idx="31">
                  <c:v>3.5999999999999997E-2</c:v>
                </c:pt>
                <c:pt idx="32">
                  <c:v>3.6999999999999998E-2</c:v>
                </c:pt>
                <c:pt idx="33">
                  <c:v>3.6999999999999998E-2</c:v>
                </c:pt>
                <c:pt idx="34">
                  <c:v>3.7999999999999999E-2</c:v>
                </c:pt>
                <c:pt idx="35">
                  <c:v>3.9E-2</c:v>
                </c:pt>
                <c:pt idx="36">
                  <c:v>0.04</c:v>
                </c:pt>
                <c:pt idx="37">
                  <c:v>4.2000000000000003E-2</c:v>
                </c:pt>
                <c:pt idx="38">
                  <c:v>4.2999999999999997E-2</c:v>
                </c:pt>
                <c:pt idx="39">
                  <c:v>4.4999999999999998E-2</c:v>
                </c:pt>
                <c:pt idx="40">
                  <c:v>4.7E-2</c:v>
                </c:pt>
                <c:pt idx="41">
                  <c:v>4.9000000000000002E-2</c:v>
                </c:pt>
                <c:pt idx="42">
                  <c:v>5.0999999999999997E-2</c:v>
                </c:pt>
                <c:pt idx="43">
                  <c:v>5.1999999999999998E-2</c:v>
                </c:pt>
                <c:pt idx="44">
                  <c:v>5.2999999999999999E-2</c:v>
                </c:pt>
                <c:pt idx="45">
                  <c:v>5.3999999999999999E-2</c:v>
                </c:pt>
                <c:pt idx="46">
                  <c:v>5.2999999999999999E-2</c:v>
                </c:pt>
                <c:pt idx="47">
                  <c:v>5.1999999999999998E-2</c:v>
                </c:pt>
                <c:pt idx="48">
                  <c:v>5.1999999999999998E-2</c:v>
                </c:pt>
                <c:pt idx="49">
                  <c:v>5.1999999999999998E-2</c:v>
                </c:pt>
                <c:pt idx="50">
                  <c:v>5.2999999999999999E-2</c:v>
                </c:pt>
                <c:pt idx="51">
                  <c:v>5.6000000000000001E-2</c:v>
                </c:pt>
                <c:pt idx="52">
                  <c:v>0.06</c:v>
                </c:pt>
                <c:pt idx="53">
                  <c:v>6.5000000000000002E-2</c:v>
                </c:pt>
                <c:pt idx="54">
                  <c:v>7.3999999999999996E-2</c:v>
                </c:pt>
                <c:pt idx="55">
                  <c:v>8.8999999999999996E-2</c:v>
                </c:pt>
                <c:pt idx="56">
                  <c:v>0.115</c:v>
                </c:pt>
                <c:pt idx="57">
                  <c:v>0.156</c:v>
                </c:pt>
                <c:pt idx="58">
                  <c:v>0.21299999999999999</c:v>
                </c:pt>
                <c:pt idx="59">
                  <c:v>0.28299999999999997</c:v>
                </c:pt>
                <c:pt idx="60">
                  <c:v>0.35299999999999998</c:v>
                </c:pt>
                <c:pt idx="61">
                  <c:v>0.41399999999999998</c:v>
                </c:pt>
                <c:pt idx="62">
                  <c:v>0.46200000000000002</c:v>
                </c:pt>
                <c:pt idx="63">
                  <c:v>0.496</c:v>
                </c:pt>
                <c:pt idx="64">
                  <c:v>0.52300000000000002</c:v>
                </c:pt>
                <c:pt idx="65">
                  <c:v>0.55000000000000004</c:v>
                </c:pt>
                <c:pt idx="66">
                  <c:v>0.57999999999999996</c:v>
                </c:pt>
                <c:pt idx="67">
                  <c:v>0.61599999999999999</c:v>
                </c:pt>
                <c:pt idx="68">
                  <c:v>0.65500000000000003</c:v>
                </c:pt>
                <c:pt idx="69">
                  <c:v>0.69399999999999995</c:v>
                </c:pt>
                <c:pt idx="70">
                  <c:v>0.72799999999999998</c:v>
                </c:pt>
                <c:pt idx="71">
                  <c:v>0.752</c:v>
                </c:pt>
                <c:pt idx="72">
                  <c:v>0.76400000000000001</c:v>
                </c:pt>
                <c:pt idx="73">
                  <c:v>0.76900000000000002</c:v>
                </c:pt>
                <c:pt idx="74">
                  <c:v>0.77100000000000002</c:v>
                </c:pt>
                <c:pt idx="75">
                  <c:v>0.77700000000000002</c:v>
                </c:pt>
                <c:pt idx="76">
                  <c:v>0.78800000000000003</c:v>
                </c:pt>
                <c:pt idx="77">
                  <c:v>0.8</c:v>
                </c:pt>
                <c:pt idx="78">
                  <c:v>0.81</c:v>
                </c:pt>
                <c:pt idx="79">
                  <c:v>0.81499999999999995</c:v>
                </c:pt>
                <c:pt idx="80">
                  <c:v>0.81899999999999995</c:v>
                </c:pt>
                <c:pt idx="81">
                  <c:v>0.82599999999999996</c:v>
                </c:pt>
                <c:pt idx="82">
                  <c:v>0.84</c:v>
                </c:pt>
                <c:pt idx="83">
                  <c:v>0.85799999999999998</c:v>
                </c:pt>
                <c:pt idx="84">
                  <c:v>0.88</c:v>
                </c:pt>
                <c:pt idx="85">
                  <c:v>0.90100000000000002</c:v>
                </c:pt>
                <c:pt idx="86">
                  <c:v>0.92</c:v>
                </c:pt>
                <c:pt idx="87">
                  <c:v>0.93700000000000006</c:v>
                </c:pt>
                <c:pt idx="88">
                  <c:v>0.95199999999999996</c:v>
                </c:pt>
                <c:pt idx="89">
                  <c:v>0.96899999999999997</c:v>
                </c:pt>
                <c:pt idx="90">
                  <c:v>0.98699999999999999</c:v>
                </c:pt>
                <c:pt idx="91">
                  <c:v>1</c:v>
                </c:pt>
                <c:pt idx="92">
                  <c:v>1</c:v>
                </c:pt>
                <c:pt idx="93">
                  <c:v>0.98299999999999998</c:v>
                </c:pt>
                <c:pt idx="94">
                  <c:v>0.95199999999999996</c:v>
                </c:pt>
                <c:pt idx="95">
                  <c:v>0.91500000000000004</c:v>
                </c:pt>
                <c:pt idx="96">
                  <c:v>0.88300000000000001</c:v>
                </c:pt>
                <c:pt idx="97">
                  <c:v>0.85899999999999999</c:v>
                </c:pt>
                <c:pt idx="98">
                  <c:v>0.84199999999999997</c:v>
                </c:pt>
                <c:pt idx="99">
                  <c:v>0.83</c:v>
                </c:pt>
                <c:pt idx="100">
                  <c:v>0.81899999999999995</c:v>
                </c:pt>
                <c:pt idx="101">
                  <c:v>0.81200000000000006</c:v>
                </c:pt>
                <c:pt idx="102">
                  <c:v>0.81100000000000005</c:v>
                </c:pt>
                <c:pt idx="103">
                  <c:v>0.81299999999999994</c:v>
                </c:pt>
                <c:pt idx="104">
                  <c:v>0.81299999999999994</c:v>
                </c:pt>
                <c:pt idx="105">
                  <c:v>0.80400000000000005</c:v>
                </c:pt>
                <c:pt idx="106">
                  <c:v>0.78800000000000003</c:v>
                </c:pt>
                <c:pt idx="107">
                  <c:v>0.77100000000000002</c:v>
                </c:pt>
                <c:pt idx="108">
                  <c:v>0.75900000000000001</c:v>
                </c:pt>
                <c:pt idx="109">
                  <c:v>0.75600000000000001</c:v>
                </c:pt>
                <c:pt idx="110">
                  <c:v>0.75800000000000001</c:v>
                </c:pt>
                <c:pt idx="111">
                  <c:v>0.76</c:v>
                </c:pt>
                <c:pt idx="112">
                  <c:v>0.75700000000000001</c:v>
                </c:pt>
                <c:pt idx="113">
                  <c:v>0.75</c:v>
                </c:pt>
                <c:pt idx="114">
                  <c:v>0.74199999999999999</c:v>
                </c:pt>
                <c:pt idx="115">
                  <c:v>0.73299999999999998</c:v>
                </c:pt>
                <c:pt idx="116">
                  <c:v>0.72699999999999998</c:v>
                </c:pt>
                <c:pt idx="117">
                  <c:v>0.72299999999999998</c:v>
                </c:pt>
                <c:pt idx="118">
                  <c:v>0.72</c:v>
                </c:pt>
                <c:pt idx="119">
                  <c:v>0.71599999999999997</c:v>
                </c:pt>
                <c:pt idx="120">
                  <c:v>0.71</c:v>
                </c:pt>
                <c:pt idx="121">
                  <c:v>0.70299999999999996</c:v>
                </c:pt>
                <c:pt idx="122">
                  <c:v>0.69799999999999995</c:v>
                </c:pt>
                <c:pt idx="123">
                  <c:v>0.69799999999999995</c:v>
                </c:pt>
                <c:pt idx="124">
                  <c:v>0.70299999999999996</c:v>
                </c:pt>
                <c:pt idx="125">
                  <c:v>0.71199999999999997</c:v>
                </c:pt>
                <c:pt idx="126">
                  <c:v>0.72299999999999998</c:v>
                </c:pt>
                <c:pt idx="127">
                  <c:v>0.73</c:v>
                </c:pt>
                <c:pt idx="128">
                  <c:v>0.73099999999999998</c:v>
                </c:pt>
                <c:pt idx="129">
                  <c:v>0.72699999999999998</c:v>
                </c:pt>
                <c:pt idx="130">
                  <c:v>0.72</c:v>
                </c:pt>
                <c:pt idx="131">
                  <c:v>0.71499999999999997</c:v>
                </c:pt>
                <c:pt idx="132">
                  <c:v>0.71399999999999997</c:v>
                </c:pt>
                <c:pt idx="133">
                  <c:v>0.72</c:v>
                </c:pt>
                <c:pt idx="134">
                  <c:v>0.73199999999999998</c:v>
                </c:pt>
                <c:pt idx="135">
                  <c:v>0.748</c:v>
                </c:pt>
                <c:pt idx="136">
                  <c:v>0.76500000000000001</c:v>
                </c:pt>
                <c:pt idx="137">
                  <c:v>0.78200000000000003</c:v>
                </c:pt>
                <c:pt idx="138">
                  <c:v>0.79400000000000004</c:v>
                </c:pt>
                <c:pt idx="139">
                  <c:v>0.80400000000000005</c:v>
                </c:pt>
                <c:pt idx="140">
                  <c:v>0.81100000000000005</c:v>
                </c:pt>
                <c:pt idx="141">
                  <c:v>0.81799999999999995</c:v>
                </c:pt>
                <c:pt idx="142">
                  <c:v>0.82699999999999996</c:v>
                </c:pt>
                <c:pt idx="143">
                  <c:v>0.83699999999999997</c:v>
                </c:pt>
                <c:pt idx="144">
                  <c:v>0.84699999999999998</c:v>
                </c:pt>
                <c:pt idx="145">
                  <c:v>0.85199999999999998</c:v>
                </c:pt>
                <c:pt idx="146">
                  <c:v>0.85099999999999998</c:v>
                </c:pt>
                <c:pt idx="147">
                  <c:v>0.84499999999999997</c:v>
                </c:pt>
                <c:pt idx="148">
                  <c:v>0.83699999999999997</c:v>
                </c:pt>
                <c:pt idx="149">
                  <c:v>0.82899999999999996</c:v>
                </c:pt>
                <c:pt idx="150">
                  <c:v>0.82499999999999996</c:v>
                </c:pt>
                <c:pt idx="151">
                  <c:v>0.82299999999999995</c:v>
                </c:pt>
                <c:pt idx="152">
                  <c:v>0.82099999999999995</c:v>
                </c:pt>
                <c:pt idx="153">
                  <c:v>0.81799999999999995</c:v>
                </c:pt>
                <c:pt idx="154">
                  <c:v>0.81200000000000006</c:v>
                </c:pt>
                <c:pt idx="155">
                  <c:v>0.80500000000000005</c:v>
                </c:pt>
                <c:pt idx="156">
                  <c:v>0.79800000000000004</c:v>
                </c:pt>
                <c:pt idx="157">
                  <c:v>0.79400000000000004</c:v>
                </c:pt>
                <c:pt idx="158">
                  <c:v>0.79400000000000004</c:v>
                </c:pt>
                <c:pt idx="159">
                  <c:v>0.79900000000000004</c:v>
                </c:pt>
                <c:pt idx="160">
                  <c:v>0.80600000000000005</c:v>
                </c:pt>
                <c:pt idx="161">
                  <c:v>0.81399999999999995</c:v>
                </c:pt>
                <c:pt idx="162">
                  <c:v>0.82299999999999995</c:v>
                </c:pt>
                <c:pt idx="163">
                  <c:v>0.83099999999999996</c:v>
                </c:pt>
                <c:pt idx="164">
                  <c:v>0.83699999999999997</c:v>
                </c:pt>
                <c:pt idx="165">
                  <c:v>0.84099999999999997</c:v>
                </c:pt>
                <c:pt idx="166">
                  <c:v>0.84</c:v>
                </c:pt>
                <c:pt idx="167">
                  <c:v>0.83399999999999996</c:v>
                </c:pt>
                <c:pt idx="168">
                  <c:v>0.82799999999999996</c:v>
                </c:pt>
                <c:pt idx="169">
                  <c:v>0.82299999999999995</c:v>
                </c:pt>
                <c:pt idx="170">
                  <c:v>0.82</c:v>
                </c:pt>
                <c:pt idx="171">
                  <c:v>0.81699999999999995</c:v>
                </c:pt>
                <c:pt idx="172">
                  <c:v>0.81200000000000006</c:v>
                </c:pt>
                <c:pt idx="173">
                  <c:v>0.80400000000000005</c:v>
                </c:pt>
                <c:pt idx="174">
                  <c:v>0.79800000000000004</c:v>
                </c:pt>
                <c:pt idx="175">
                  <c:v>0.79600000000000004</c:v>
                </c:pt>
                <c:pt idx="176">
                  <c:v>0.8</c:v>
                </c:pt>
                <c:pt idx="177">
                  <c:v>0.80600000000000005</c:v>
                </c:pt>
                <c:pt idx="178">
                  <c:v>0.81200000000000006</c:v>
                </c:pt>
                <c:pt idx="179">
                  <c:v>0.81399999999999995</c:v>
                </c:pt>
                <c:pt idx="180">
                  <c:v>0.81200000000000006</c:v>
                </c:pt>
                <c:pt idx="181">
                  <c:v>0.80600000000000005</c:v>
                </c:pt>
                <c:pt idx="182">
                  <c:v>0.79900000000000004</c:v>
                </c:pt>
                <c:pt idx="183">
                  <c:v>0.78900000000000003</c:v>
                </c:pt>
                <c:pt idx="184">
                  <c:v>0.77700000000000002</c:v>
                </c:pt>
                <c:pt idx="185">
                  <c:v>0.76400000000000001</c:v>
                </c:pt>
                <c:pt idx="186">
                  <c:v>0.753</c:v>
                </c:pt>
                <c:pt idx="187">
                  <c:v>0.74399999999999999</c:v>
                </c:pt>
                <c:pt idx="188">
                  <c:v>0.74</c:v>
                </c:pt>
                <c:pt idx="189">
                  <c:v>0.74</c:v>
                </c:pt>
                <c:pt idx="190">
                  <c:v>0.74399999999999999</c:v>
                </c:pt>
                <c:pt idx="191">
                  <c:v>0.748</c:v>
                </c:pt>
                <c:pt idx="192">
                  <c:v>0.752</c:v>
                </c:pt>
                <c:pt idx="193">
                  <c:v>0.755</c:v>
                </c:pt>
                <c:pt idx="194">
                  <c:v>0.75600000000000001</c:v>
                </c:pt>
                <c:pt idx="195">
                  <c:v>0.75600000000000001</c:v>
                </c:pt>
                <c:pt idx="196">
                  <c:v>0.75800000000000001</c:v>
                </c:pt>
                <c:pt idx="197">
                  <c:v>0.76200000000000001</c:v>
                </c:pt>
                <c:pt idx="198">
                  <c:v>0.76900000000000002</c:v>
                </c:pt>
                <c:pt idx="199">
                  <c:v>0.77700000000000002</c:v>
                </c:pt>
                <c:pt idx="200">
                  <c:v>0.78200000000000003</c:v>
                </c:pt>
                <c:pt idx="201">
                  <c:v>0.78200000000000003</c:v>
                </c:pt>
                <c:pt idx="202">
                  <c:v>0.77600000000000002</c:v>
                </c:pt>
                <c:pt idx="203">
                  <c:v>0.76500000000000001</c:v>
                </c:pt>
                <c:pt idx="204">
                  <c:v>0.752</c:v>
                </c:pt>
                <c:pt idx="205">
                  <c:v>0.74</c:v>
                </c:pt>
                <c:pt idx="206">
                  <c:v>0.73099999999999998</c:v>
                </c:pt>
                <c:pt idx="207">
                  <c:v>0.72599999999999998</c:v>
                </c:pt>
                <c:pt idx="208">
                  <c:v>0.72599999999999998</c:v>
                </c:pt>
                <c:pt idx="209">
                  <c:v>0.73099999999999998</c:v>
                </c:pt>
                <c:pt idx="210">
                  <c:v>0.74</c:v>
                </c:pt>
                <c:pt idx="211">
                  <c:v>0.749</c:v>
                </c:pt>
                <c:pt idx="212">
                  <c:v>0.75600000000000001</c:v>
                </c:pt>
                <c:pt idx="213">
                  <c:v>0.75600000000000001</c:v>
                </c:pt>
                <c:pt idx="214">
                  <c:v>0.751</c:v>
                </c:pt>
                <c:pt idx="215">
                  <c:v>0.74099999999999999</c:v>
                </c:pt>
                <c:pt idx="216">
                  <c:v>0.72799999999999998</c:v>
                </c:pt>
                <c:pt idx="217">
                  <c:v>0.71399999999999997</c:v>
                </c:pt>
                <c:pt idx="218">
                  <c:v>0.70099999999999996</c:v>
                </c:pt>
                <c:pt idx="219">
                  <c:v>0.69</c:v>
                </c:pt>
                <c:pt idx="220">
                  <c:v>0.68400000000000005</c:v>
                </c:pt>
                <c:pt idx="221">
                  <c:v>0.68</c:v>
                </c:pt>
                <c:pt idx="222">
                  <c:v>0.67900000000000005</c:v>
                </c:pt>
                <c:pt idx="223">
                  <c:v>0.67900000000000005</c:v>
                </c:pt>
                <c:pt idx="224">
                  <c:v>0.68100000000000005</c:v>
                </c:pt>
                <c:pt idx="225">
                  <c:v>0.68500000000000005</c:v>
                </c:pt>
                <c:pt idx="226">
                  <c:v>0.69099999999999995</c:v>
                </c:pt>
                <c:pt idx="227">
                  <c:v>0.69499999999999995</c:v>
                </c:pt>
                <c:pt idx="228">
                  <c:v>0.69699999999999995</c:v>
                </c:pt>
                <c:pt idx="229">
                  <c:v>0.69699999999999995</c:v>
                </c:pt>
                <c:pt idx="230">
                  <c:v>0.69599999999999995</c:v>
                </c:pt>
                <c:pt idx="231">
                  <c:v>0.69499999999999995</c:v>
                </c:pt>
                <c:pt idx="232">
                  <c:v>0.69299999999999995</c:v>
                </c:pt>
                <c:pt idx="233">
                  <c:v>0.69</c:v>
                </c:pt>
                <c:pt idx="234">
                  <c:v>0.68700000000000006</c:v>
                </c:pt>
                <c:pt idx="235">
                  <c:v>0.68400000000000005</c:v>
                </c:pt>
                <c:pt idx="236">
                  <c:v>0.68200000000000005</c:v>
                </c:pt>
                <c:pt idx="237">
                  <c:v>0.68100000000000005</c:v>
                </c:pt>
                <c:pt idx="238">
                  <c:v>0.68100000000000005</c:v>
                </c:pt>
                <c:pt idx="239">
                  <c:v>0.68100000000000005</c:v>
                </c:pt>
                <c:pt idx="240">
                  <c:v>0.68200000000000005</c:v>
                </c:pt>
                <c:pt idx="241">
                  <c:v>0.68300000000000005</c:v>
                </c:pt>
                <c:pt idx="242">
                  <c:v>0.68500000000000005</c:v>
                </c:pt>
                <c:pt idx="243">
                  <c:v>0.68799999999999994</c:v>
                </c:pt>
                <c:pt idx="244">
                  <c:v>0.69099999999999995</c:v>
                </c:pt>
                <c:pt idx="245">
                  <c:v>0.69299999999999995</c:v>
                </c:pt>
                <c:pt idx="246">
                  <c:v>0.69599999999999995</c:v>
                </c:pt>
                <c:pt idx="247">
                  <c:v>0.69799999999999995</c:v>
                </c:pt>
                <c:pt idx="248">
                  <c:v>0.7</c:v>
                </c:pt>
                <c:pt idx="249">
                  <c:v>0.70099999999999996</c:v>
                </c:pt>
                <c:pt idx="250">
                  <c:v>0.70099999999999996</c:v>
                </c:pt>
                <c:pt idx="251">
                  <c:v>0.69899999999999995</c:v>
                </c:pt>
                <c:pt idx="252">
                  <c:v>0.69599999999999995</c:v>
                </c:pt>
                <c:pt idx="253">
                  <c:v>0.69099999999999995</c:v>
                </c:pt>
                <c:pt idx="254">
                  <c:v>0.68600000000000005</c:v>
                </c:pt>
                <c:pt idx="255">
                  <c:v>0.67900000000000005</c:v>
                </c:pt>
                <c:pt idx="256">
                  <c:v>0.67300000000000004</c:v>
                </c:pt>
                <c:pt idx="257">
                  <c:v>0.66900000000000004</c:v>
                </c:pt>
                <c:pt idx="258">
                  <c:v>0.66600000000000004</c:v>
                </c:pt>
                <c:pt idx="259">
                  <c:v>0.66300000000000003</c:v>
                </c:pt>
                <c:pt idx="260">
                  <c:v>0.66200000000000003</c:v>
                </c:pt>
                <c:pt idx="261">
                  <c:v>0.66100000000000003</c:v>
                </c:pt>
                <c:pt idx="262">
                  <c:v>0.66</c:v>
                </c:pt>
                <c:pt idx="263">
                  <c:v>0.66</c:v>
                </c:pt>
                <c:pt idx="264">
                  <c:v>0.66</c:v>
                </c:pt>
                <c:pt idx="265">
                  <c:v>0.66100000000000003</c:v>
                </c:pt>
                <c:pt idx="266">
                  <c:v>0.66100000000000003</c:v>
                </c:pt>
                <c:pt idx="267">
                  <c:v>0.66100000000000003</c:v>
                </c:pt>
                <c:pt idx="268">
                  <c:v>0.65900000000000003</c:v>
                </c:pt>
                <c:pt idx="269">
                  <c:v>0.65600000000000003</c:v>
                </c:pt>
                <c:pt idx="270">
                  <c:v>0.65500000000000003</c:v>
                </c:pt>
                <c:pt idx="271">
                  <c:v>0.65500000000000003</c:v>
                </c:pt>
                <c:pt idx="272">
                  <c:v>0.65600000000000003</c:v>
                </c:pt>
                <c:pt idx="273">
                  <c:v>0.65700000000000003</c:v>
                </c:pt>
                <c:pt idx="274">
                  <c:v>0.65700000000000003</c:v>
                </c:pt>
                <c:pt idx="275">
                  <c:v>0.65600000000000003</c:v>
                </c:pt>
                <c:pt idx="276">
                  <c:v>0.65500000000000003</c:v>
                </c:pt>
                <c:pt idx="277">
                  <c:v>0.65400000000000003</c:v>
                </c:pt>
                <c:pt idx="278">
                  <c:v>0.65200000000000002</c:v>
                </c:pt>
                <c:pt idx="279">
                  <c:v>0.65100000000000002</c:v>
                </c:pt>
                <c:pt idx="280">
                  <c:v>0.65100000000000002</c:v>
                </c:pt>
                <c:pt idx="281">
                  <c:v>0.65</c:v>
                </c:pt>
                <c:pt idx="282">
                  <c:v>0.65</c:v>
                </c:pt>
                <c:pt idx="283">
                  <c:v>0.64900000000000002</c:v>
                </c:pt>
                <c:pt idx="284">
                  <c:v>0.64700000000000002</c:v>
                </c:pt>
                <c:pt idx="285">
                  <c:v>0.64300000000000002</c:v>
                </c:pt>
                <c:pt idx="286">
                  <c:v>0.63900000000000001</c:v>
                </c:pt>
                <c:pt idx="287">
                  <c:v>0.63500000000000001</c:v>
                </c:pt>
                <c:pt idx="288">
                  <c:v>0.63100000000000001</c:v>
                </c:pt>
                <c:pt idx="289">
                  <c:v>0.627</c:v>
                </c:pt>
                <c:pt idx="290">
                  <c:v>0.622</c:v>
                </c:pt>
                <c:pt idx="291">
                  <c:v>0.61599999999999999</c:v>
                </c:pt>
                <c:pt idx="292">
                  <c:v>0.61</c:v>
                </c:pt>
                <c:pt idx="293">
                  <c:v>0.60299999999999998</c:v>
                </c:pt>
                <c:pt idx="294">
                  <c:v>0.59599999999999997</c:v>
                </c:pt>
                <c:pt idx="295">
                  <c:v>0.59199999999999997</c:v>
                </c:pt>
                <c:pt idx="296">
                  <c:v>0.58899999999999997</c:v>
                </c:pt>
                <c:pt idx="297">
                  <c:v>0.58699999999999997</c:v>
                </c:pt>
                <c:pt idx="298">
                  <c:v>0.58499999999999996</c:v>
                </c:pt>
                <c:pt idx="299">
                  <c:v>0.58199999999999996</c:v>
                </c:pt>
                <c:pt idx="300">
                  <c:v>0.57799999999999996</c:v>
                </c:pt>
                <c:pt idx="301">
                  <c:v>0.57299999999999995</c:v>
                </c:pt>
                <c:pt idx="302">
                  <c:v>0.56799999999999995</c:v>
                </c:pt>
                <c:pt idx="303">
                  <c:v>0.56299999999999994</c:v>
                </c:pt>
                <c:pt idx="304">
                  <c:v>0.55700000000000005</c:v>
                </c:pt>
                <c:pt idx="305">
                  <c:v>0.55200000000000005</c:v>
                </c:pt>
                <c:pt idx="306">
                  <c:v>0.54800000000000004</c:v>
                </c:pt>
                <c:pt idx="307">
                  <c:v>0.54600000000000004</c:v>
                </c:pt>
                <c:pt idx="308">
                  <c:v>0.54400000000000004</c:v>
                </c:pt>
                <c:pt idx="309">
                  <c:v>0.54200000000000004</c:v>
                </c:pt>
                <c:pt idx="310">
                  <c:v>0.54100000000000004</c:v>
                </c:pt>
                <c:pt idx="311">
                  <c:v>0.53900000000000003</c:v>
                </c:pt>
                <c:pt idx="312">
                  <c:v>0.53800000000000003</c:v>
                </c:pt>
                <c:pt idx="313">
                  <c:v>0.53700000000000003</c:v>
                </c:pt>
                <c:pt idx="314">
                  <c:v>0.53700000000000003</c:v>
                </c:pt>
                <c:pt idx="315">
                  <c:v>0.53700000000000003</c:v>
                </c:pt>
                <c:pt idx="316">
                  <c:v>0.53600000000000003</c:v>
                </c:pt>
                <c:pt idx="317">
                  <c:v>0.53400000000000003</c:v>
                </c:pt>
                <c:pt idx="318">
                  <c:v>0.53200000000000003</c:v>
                </c:pt>
                <c:pt idx="319">
                  <c:v>0.53</c:v>
                </c:pt>
                <c:pt idx="320">
                  <c:v>0.52800000000000002</c:v>
                </c:pt>
                <c:pt idx="321">
                  <c:v>0.52600000000000002</c:v>
                </c:pt>
                <c:pt idx="322">
                  <c:v>0.52400000000000002</c:v>
                </c:pt>
                <c:pt idx="323">
                  <c:v>0.52200000000000002</c:v>
                </c:pt>
                <c:pt idx="324">
                  <c:v>0.52100000000000002</c:v>
                </c:pt>
                <c:pt idx="325">
                  <c:v>0.52100000000000002</c:v>
                </c:pt>
                <c:pt idx="326">
                  <c:v>0.52100000000000002</c:v>
                </c:pt>
                <c:pt idx="327">
                  <c:v>0.52100000000000002</c:v>
                </c:pt>
                <c:pt idx="328">
                  <c:v>0.51900000000000002</c:v>
                </c:pt>
                <c:pt idx="329">
                  <c:v>0.51600000000000001</c:v>
                </c:pt>
                <c:pt idx="330">
                  <c:v>0.51100000000000001</c:v>
                </c:pt>
                <c:pt idx="331">
                  <c:v>0.505</c:v>
                </c:pt>
                <c:pt idx="332">
                  <c:v>0.497</c:v>
                </c:pt>
                <c:pt idx="333">
                  <c:v>0.49</c:v>
                </c:pt>
                <c:pt idx="334">
                  <c:v>0.48399999999999999</c:v>
                </c:pt>
                <c:pt idx="335">
                  <c:v>0.47899999999999998</c:v>
                </c:pt>
                <c:pt idx="336">
                  <c:v>0.47599999999999998</c:v>
                </c:pt>
                <c:pt idx="337">
                  <c:v>0.47599999999999998</c:v>
                </c:pt>
                <c:pt idx="338">
                  <c:v>0.47699999999999998</c:v>
                </c:pt>
                <c:pt idx="339">
                  <c:v>0.48</c:v>
                </c:pt>
                <c:pt idx="340">
                  <c:v>0.48199999999999998</c:v>
                </c:pt>
                <c:pt idx="341">
                  <c:v>0.48399999999999999</c:v>
                </c:pt>
                <c:pt idx="342">
                  <c:v>0.48499999999999999</c:v>
                </c:pt>
                <c:pt idx="343">
                  <c:v>0.48499999999999999</c:v>
                </c:pt>
                <c:pt idx="344">
                  <c:v>0.48499999999999999</c:v>
                </c:pt>
                <c:pt idx="345">
                  <c:v>0.48399999999999999</c:v>
                </c:pt>
                <c:pt idx="346">
                  <c:v>0.48399999999999999</c:v>
                </c:pt>
                <c:pt idx="347">
                  <c:v>0.48399999999999999</c:v>
                </c:pt>
                <c:pt idx="348">
                  <c:v>0.48399999999999999</c:v>
                </c:pt>
                <c:pt idx="349">
                  <c:v>0.48399999999999999</c:v>
                </c:pt>
                <c:pt idx="350">
                  <c:v>0.48299999999999998</c:v>
                </c:pt>
                <c:pt idx="351">
                  <c:v>0.48199999999999998</c:v>
                </c:pt>
                <c:pt idx="352">
                  <c:v>0.48</c:v>
                </c:pt>
                <c:pt idx="353">
                  <c:v>0.47799999999999998</c:v>
                </c:pt>
                <c:pt idx="354">
                  <c:v>0.47599999999999998</c:v>
                </c:pt>
                <c:pt idx="355">
                  <c:v>0.47299999999999998</c:v>
                </c:pt>
                <c:pt idx="356">
                  <c:v>0.46800000000000003</c:v>
                </c:pt>
                <c:pt idx="357">
                  <c:v>0.46400000000000002</c:v>
                </c:pt>
                <c:pt idx="358">
                  <c:v>0.46</c:v>
                </c:pt>
                <c:pt idx="359">
                  <c:v>0.45700000000000002</c:v>
                </c:pt>
                <c:pt idx="360">
                  <c:v>0.45600000000000002</c:v>
                </c:pt>
                <c:pt idx="361">
                  <c:v>0.45700000000000002</c:v>
                </c:pt>
                <c:pt idx="362">
                  <c:v>0.45900000000000002</c:v>
                </c:pt>
                <c:pt idx="363">
                  <c:v>0.46</c:v>
                </c:pt>
                <c:pt idx="364">
                  <c:v>0.46</c:v>
                </c:pt>
                <c:pt idx="365">
                  <c:v>0.45900000000000002</c:v>
                </c:pt>
                <c:pt idx="366">
                  <c:v>0.45600000000000002</c:v>
                </c:pt>
                <c:pt idx="367">
                  <c:v>0.45</c:v>
                </c:pt>
                <c:pt idx="368">
                  <c:v>0.44400000000000001</c:v>
                </c:pt>
                <c:pt idx="369">
                  <c:v>0.436</c:v>
                </c:pt>
                <c:pt idx="370">
                  <c:v>0.42899999999999999</c:v>
                </c:pt>
                <c:pt idx="371">
                  <c:v>0.42299999999999999</c:v>
                </c:pt>
                <c:pt idx="372">
                  <c:v>0.41699999999999998</c:v>
                </c:pt>
                <c:pt idx="373">
                  <c:v>0.41199999999999998</c:v>
                </c:pt>
                <c:pt idx="374">
                  <c:v>0.40600000000000003</c:v>
                </c:pt>
                <c:pt idx="375">
                  <c:v>0.40200000000000002</c:v>
                </c:pt>
                <c:pt idx="376">
                  <c:v>0.39800000000000002</c:v>
                </c:pt>
                <c:pt idx="377">
                  <c:v>0.39600000000000002</c:v>
                </c:pt>
                <c:pt idx="378">
                  <c:v>0.39400000000000002</c:v>
                </c:pt>
                <c:pt idx="379">
                  <c:v>0.39400000000000002</c:v>
                </c:pt>
                <c:pt idx="380">
                  <c:v>0.39300000000000002</c:v>
                </c:pt>
                <c:pt idx="381">
                  <c:v>0.39100000000000001</c:v>
                </c:pt>
                <c:pt idx="382">
                  <c:v>0.38800000000000001</c:v>
                </c:pt>
                <c:pt idx="383">
                  <c:v>0.38500000000000001</c:v>
                </c:pt>
                <c:pt idx="384">
                  <c:v>0.38200000000000001</c:v>
                </c:pt>
                <c:pt idx="385">
                  <c:v>0.38</c:v>
                </c:pt>
                <c:pt idx="386">
                  <c:v>0.38</c:v>
                </c:pt>
                <c:pt idx="387">
                  <c:v>0.38100000000000001</c:v>
                </c:pt>
                <c:pt idx="388">
                  <c:v>0.38300000000000001</c:v>
                </c:pt>
                <c:pt idx="389">
                  <c:v>0.38500000000000001</c:v>
                </c:pt>
                <c:pt idx="390">
                  <c:v>0.38600000000000001</c:v>
                </c:pt>
                <c:pt idx="391">
                  <c:v>0.38600000000000001</c:v>
                </c:pt>
                <c:pt idx="392">
                  <c:v>0.38500000000000001</c:v>
                </c:pt>
                <c:pt idx="393">
                  <c:v>0.38300000000000001</c:v>
                </c:pt>
                <c:pt idx="394">
                  <c:v>0.379</c:v>
                </c:pt>
                <c:pt idx="395">
                  <c:v>0.375</c:v>
                </c:pt>
                <c:pt idx="396">
                  <c:v>0.37</c:v>
                </c:pt>
                <c:pt idx="397">
                  <c:v>0.36599999999999999</c:v>
                </c:pt>
                <c:pt idx="398">
                  <c:v>0.36199999999999999</c:v>
                </c:pt>
                <c:pt idx="399">
                  <c:v>0.36</c:v>
                </c:pt>
                <c:pt idx="400">
                  <c:v>0.35799999999999998</c:v>
                </c:pt>
                <c:pt idx="401">
                  <c:v>0.35599999999999998</c:v>
                </c:pt>
                <c:pt idx="402">
                  <c:v>0.35399999999999998</c:v>
                </c:pt>
                <c:pt idx="403">
                  <c:v>0.35299999999999998</c:v>
                </c:pt>
                <c:pt idx="404">
                  <c:v>0.35199999999999998</c:v>
                </c:pt>
                <c:pt idx="405">
                  <c:v>0.35</c:v>
                </c:pt>
                <c:pt idx="406">
                  <c:v>0.34799999999999998</c:v>
                </c:pt>
                <c:pt idx="407">
                  <c:v>0.34599999999999997</c:v>
                </c:pt>
                <c:pt idx="408">
                  <c:v>0.34300000000000003</c:v>
                </c:pt>
                <c:pt idx="409">
                  <c:v>0.33900000000000002</c:v>
                </c:pt>
                <c:pt idx="410">
                  <c:v>0.33700000000000002</c:v>
                </c:pt>
                <c:pt idx="411">
                  <c:v>0.33500000000000002</c:v>
                </c:pt>
                <c:pt idx="412">
                  <c:v>0.33300000000000002</c:v>
                </c:pt>
                <c:pt idx="413">
                  <c:v>0.33100000000000002</c:v>
                </c:pt>
                <c:pt idx="414">
                  <c:v>0.32900000000000001</c:v>
                </c:pt>
                <c:pt idx="415">
                  <c:v>0.32600000000000001</c:v>
                </c:pt>
                <c:pt idx="416">
                  <c:v>0.32300000000000001</c:v>
                </c:pt>
                <c:pt idx="417">
                  <c:v>0.32</c:v>
                </c:pt>
                <c:pt idx="418">
                  <c:v>0.316</c:v>
                </c:pt>
                <c:pt idx="419">
                  <c:v>0.312</c:v>
                </c:pt>
                <c:pt idx="420">
                  <c:v>0.308</c:v>
                </c:pt>
                <c:pt idx="421">
                  <c:v>0.30399999999999999</c:v>
                </c:pt>
                <c:pt idx="422">
                  <c:v>0.3</c:v>
                </c:pt>
                <c:pt idx="423">
                  <c:v>0.29599999999999999</c:v>
                </c:pt>
                <c:pt idx="424">
                  <c:v>0.29199999999999998</c:v>
                </c:pt>
                <c:pt idx="425">
                  <c:v>0.28799999999999998</c:v>
                </c:pt>
                <c:pt idx="426">
                  <c:v>0.28299999999999997</c:v>
                </c:pt>
                <c:pt idx="427">
                  <c:v>0.27800000000000002</c:v>
                </c:pt>
                <c:pt idx="428">
                  <c:v>0.27400000000000002</c:v>
                </c:pt>
                <c:pt idx="429">
                  <c:v>0.27100000000000002</c:v>
                </c:pt>
                <c:pt idx="430">
                  <c:v>0.26900000000000002</c:v>
                </c:pt>
                <c:pt idx="431">
                  <c:v>0.26700000000000002</c:v>
                </c:pt>
                <c:pt idx="432">
                  <c:v>0.26500000000000001</c:v>
                </c:pt>
                <c:pt idx="433">
                  <c:v>0.26300000000000001</c:v>
                </c:pt>
                <c:pt idx="434">
                  <c:v>0.26</c:v>
                </c:pt>
                <c:pt idx="435">
                  <c:v>0.25800000000000001</c:v>
                </c:pt>
                <c:pt idx="436">
                  <c:v>0.255</c:v>
                </c:pt>
                <c:pt idx="437">
                  <c:v>0.252</c:v>
                </c:pt>
                <c:pt idx="438">
                  <c:v>0.249</c:v>
                </c:pt>
                <c:pt idx="439">
                  <c:v>0.246</c:v>
                </c:pt>
                <c:pt idx="440">
                  <c:v>0.24299999999999999</c:v>
                </c:pt>
                <c:pt idx="441">
                  <c:v>0.24099999999999999</c:v>
                </c:pt>
                <c:pt idx="442">
                  <c:v>0.23899999999999999</c:v>
                </c:pt>
                <c:pt idx="443">
                  <c:v>0.23799999999999999</c:v>
                </c:pt>
                <c:pt idx="444">
                  <c:v>0.23799999999999999</c:v>
                </c:pt>
                <c:pt idx="445">
                  <c:v>0.23699999999999999</c:v>
                </c:pt>
                <c:pt idx="446">
                  <c:v>0.23699999999999999</c:v>
                </c:pt>
                <c:pt idx="447">
                  <c:v>0.23699999999999999</c:v>
                </c:pt>
                <c:pt idx="448">
                  <c:v>0.23499999999999999</c:v>
                </c:pt>
                <c:pt idx="449">
                  <c:v>0.23300000000000001</c:v>
                </c:pt>
                <c:pt idx="450">
                  <c:v>0.23100000000000001</c:v>
                </c:pt>
                <c:pt idx="451">
                  <c:v>0.22700000000000001</c:v>
                </c:pt>
                <c:pt idx="452">
                  <c:v>0.224</c:v>
                </c:pt>
                <c:pt idx="453">
                  <c:v>0.221</c:v>
                </c:pt>
                <c:pt idx="454">
                  <c:v>0.218</c:v>
                </c:pt>
                <c:pt idx="455">
                  <c:v>0.217</c:v>
                </c:pt>
                <c:pt idx="456">
                  <c:v>0.216</c:v>
                </c:pt>
                <c:pt idx="457">
                  <c:v>0.215</c:v>
                </c:pt>
                <c:pt idx="458">
                  <c:v>0.215</c:v>
                </c:pt>
                <c:pt idx="459">
                  <c:v>0.215</c:v>
                </c:pt>
                <c:pt idx="460">
                  <c:v>0.215</c:v>
                </c:pt>
                <c:pt idx="461">
                  <c:v>0.214</c:v>
                </c:pt>
                <c:pt idx="462">
                  <c:v>0.21199999999999999</c:v>
                </c:pt>
                <c:pt idx="463">
                  <c:v>0.21</c:v>
                </c:pt>
                <c:pt idx="464">
                  <c:v>0.20799999999999999</c:v>
                </c:pt>
                <c:pt idx="465">
                  <c:v>0.20699999999999999</c:v>
                </c:pt>
                <c:pt idx="466">
                  <c:v>0.20699999999999999</c:v>
                </c:pt>
                <c:pt idx="467">
                  <c:v>0.20899999999999999</c:v>
                </c:pt>
                <c:pt idx="468">
                  <c:v>0.21</c:v>
                </c:pt>
                <c:pt idx="469">
                  <c:v>0.21099999999999999</c:v>
                </c:pt>
                <c:pt idx="470">
                  <c:v>0.21099999999999999</c:v>
                </c:pt>
                <c:pt idx="471">
                  <c:v>0.21</c:v>
                </c:pt>
                <c:pt idx="472">
                  <c:v>0.20799999999999999</c:v>
                </c:pt>
                <c:pt idx="473">
                  <c:v>0.20599999999999999</c:v>
                </c:pt>
                <c:pt idx="474">
                  <c:v>0.20300000000000001</c:v>
                </c:pt>
                <c:pt idx="475">
                  <c:v>0.20100000000000001</c:v>
                </c:pt>
                <c:pt idx="476">
                  <c:v>0.19900000000000001</c:v>
                </c:pt>
                <c:pt idx="477">
                  <c:v>0.19800000000000001</c:v>
                </c:pt>
                <c:pt idx="478">
                  <c:v>0.19600000000000001</c:v>
                </c:pt>
                <c:pt idx="479">
                  <c:v>0.19500000000000001</c:v>
                </c:pt>
                <c:pt idx="480">
                  <c:v>0.19400000000000001</c:v>
                </c:pt>
                <c:pt idx="481">
                  <c:v>0.193</c:v>
                </c:pt>
                <c:pt idx="482">
                  <c:v>0.192</c:v>
                </c:pt>
                <c:pt idx="483">
                  <c:v>0.191</c:v>
                </c:pt>
                <c:pt idx="484">
                  <c:v>0.19</c:v>
                </c:pt>
                <c:pt idx="485">
                  <c:v>0.189</c:v>
                </c:pt>
                <c:pt idx="486">
                  <c:v>0.189</c:v>
                </c:pt>
                <c:pt idx="487">
                  <c:v>0.189</c:v>
                </c:pt>
                <c:pt idx="488">
                  <c:v>0.189</c:v>
                </c:pt>
                <c:pt idx="489">
                  <c:v>0.189</c:v>
                </c:pt>
                <c:pt idx="490">
                  <c:v>0.189</c:v>
                </c:pt>
                <c:pt idx="491">
                  <c:v>0.189</c:v>
                </c:pt>
                <c:pt idx="492">
                  <c:v>0.188</c:v>
                </c:pt>
                <c:pt idx="493">
                  <c:v>0.187</c:v>
                </c:pt>
                <c:pt idx="494">
                  <c:v>0.185</c:v>
                </c:pt>
                <c:pt idx="495">
                  <c:v>0.183</c:v>
                </c:pt>
                <c:pt idx="496">
                  <c:v>0.182</c:v>
                </c:pt>
                <c:pt idx="497">
                  <c:v>0.18099999999999999</c:v>
                </c:pt>
                <c:pt idx="498">
                  <c:v>0.18</c:v>
                </c:pt>
                <c:pt idx="499">
                  <c:v>0.17899999999999999</c:v>
                </c:pt>
                <c:pt idx="500">
                  <c:v>0.17899999999999999</c:v>
                </c:pt>
                <c:pt idx="501">
                  <c:v>0.17899999999999999</c:v>
                </c:pt>
                <c:pt idx="502">
                  <c:v>0.17899999999999999</c:v>
                </c:pt>
                <c:pt idx="503">
                  <c:v>0.17899999999999999</c:v>
                </c:pt>
                <c:pt idx="504">
                  <c:v>0.17899999999999999</c:v>
                </c:pt>
                <c:pt idx="505">
                  <c:v>0.17899999999999999</c:v>
                </c:pt>
                <c:pt idx="506">
                  <c:v>0.17899999999999999</c:v>
                </c:pt>
                <c:pt idx="507">
                  <c:v>0.17899999999999999</c:v>
                </c:pt>
                <c:pt idx="508">
                  <c:v>0.17899999999999999</c:v>
                </c:pt>
                <c:pt idx="509">
                  <c:v>0.17899999999999999</c:v>
                </c:pt>
                <c:pt idx="510">
                  <c:v>0.17899999999999999</c:v>
                </c:pt>
                <c:pt idx="511">
                  <c:v>0.17799999999999999</c:v>
                </c:pt>
                <c:pt idx="512">
                  <c:v>0.17799999999999999</c:v>
                </c:pt>
                <c:pt idx="513">
                  <c:v>0.17699999999999999</c:v>
                </c:pt>
                <c:pt idx="514">
                  <c:v>0.17599999999999999</c:v>
                </c:pt>
                <c:pt idx="515">
                  <c:v>0.17499999999999999</c:v>
                </c:pt>
                <c:pt idx="516">
                  <c:v>0.17399999999999999</c:v>
                </c:pt>
                <c:pt idx="517">
                  <c:v>0.17399999999999999</c:v>
                </c:pt>
                <c:pt idx="518">
                  <c:v>0.17299999999999999</c:v>
                </c:pt>
                <c:pt idx="519">
                  <c:v>0.17199999999999999</c:v>
                </c:pt>
                <c:pt idx="520">
                  <c:v>0.17199999999999999</c:v>
                </c:pt>
                <c:pt idx="521">
                  <c:v>0.17100000000000001</c:v>
                </c:pt>
                <c:pt idx="522">
                  <c:v>0.17</c:v>
                </c:pt>
                <c:pt idx="523">
                  <c:v>0.16900000000000001</c:v>
                </c:pt>
                <c:pt idx="524">
                  <c:v>0.16800000000000001</c:v>
                </c:pt>
                <c:pt idx="525">
                  <c:v>0.16700000000000001</c:v>
                </c:pt>
                <c:pt idx="526">
                  <c:v>0.16600000000000001</c:v>
                </c:pt>
                <c:pt idx="527">
                  <c:v>0.16500000000000001</c:v>
                </c:pt>
                <c:pt idx="528">
                  <c:v>0.16400000000000001</c:v>
                </c:pt>
                <c:pt idx="529">
                  <c:v>0.16300000000000001</c:v>
                </c:pt>
                <c:pt idx="530">
                  <c:v>0.16300000000000001</c:v>
                </c:pt>
                <c:pt idx="531">
                  <c:v>0.16300000000000001</c:v>
                </c:pt>
                <c:pt idx="532">
                  <c:v>0.16300000000000001</c:v>
                </c:pt>
                <c:pt idx="533">
                  <c:v>0.16300000000000001</c:v>
                </c:pt>
                <c:pt idx="534">
                  <c:v>0.16200000000000001</c:v>
                </c:pt>
                <c:pt idx="535">
                  <c:v>0.16200000000000001</c:v>
                </c:pt>
                <c:pt idx="536">
                  <c:v>0.16200000000000001</c:v>
                </c:pt>
                <c:pt idx="537">
                  <c:v>0.161</c:v>
                </c:pt>
                <c:pt idx="538">
                  <c:v>0.16</c:v>
                </c:pt>
                <c:pt idx="539">
                  <c:v>0.159</c:v>
                </c:pt>
                <c:pt idx="540">
                  <c:v>0.159</c:v>
                </c:pt>
                <c:pt idx="541">
                  <c:v>0.158</c:v>
                </c:pt>
                <c:pt idx="542">
                  <c:v>0.158</c:v>
                </c:pt>
                <c:pt idx="543">
                  <c:v>0.158</c:v>
                </c:pt>
                <c:pt idx="544">
                  <c:v>0.158</c:v>
                </c:pt>
                <c:pt idx="545">
                  <c:v>0.157</c:v>
                </c:pt>
                <c:pt idx="546">
                  <c:v>0.157</c:v>
                </c:pt>
                <c:pt idx="547">
                  <c:v>0.157</c:v>
                </c:pt>
                <c:pt idx="548">
                  <c:v>0.156</c:v>
                </c:pt>
                <c:pt idx="549">
                  <c:v>0.156</c:v>
                </c:pt>
                <c:pt idx="550">
                  <c:v>0.156</c:v>
                </c:pt>
                <c:pt idx="551">
                  <c:v>0.156</c:v>
                </c:pt>
                <c:pt idx="552">
                  <c:v>0.155</c:v>
                </c:pt>
                <c:pt idx="553">
                  <c:v>0.155</c:v>
                </c:pt>
                <c:pt idx="554">
                  <c:v>0.155</c:v>
                </c:pt>
                <c:pt idx="555">
                  <c:v>0.155</c:v>
                </c:pt>
                <c:pt idx="556">
                  <c:v>0.155</c:v>
                </c:pt>
                <c:pt idx="557">
                  <c:v>0.155</c:v>
                </c:pt>
                <c:pt idx="558">
                  <c:v>0.155</c:v>
                </c:pt>
                <c:pt idx="559">
                  <c:v>0.156</c:v>
                </c:pt>
                <c:pt idx="560">
                  <c:v>0.156</c:v>
                </c:pt>
                <c:pt idx="561">
                  <c:v>0.157</c:v>
                </c:pt>
                <c:pt idx="562">
                  <c:v>0.157</c:v>
                </c:pt>
                <c:pt idx="563">
                  <c:v>0.158</c:v>
                </c:pt>
                <c:pt idx="564">
                  <c:v>0.158</c:v>
                </c:pt>
                <c:pt idx="565">
                  <c:v>0.159</c:v>
                </c:pt>
                <c:pt idx="566">
                  <c:v>0.159</c:v>
                </c:pt>
                <c:pt idx="567">
                  <c:v>0.159</c:v>
                </c:pt>
                <c:pt idx="568">
                  <c:v>0.158</c:v>
                </c:pt>
                <c:pt idx="569">
                  <c:v>0.158</c:v>
                </c:pt>
                <c:pt idx="570">
                  <c:v>0.158</c:v>
                </c:pt>
                <c:pt idx="571">
                  <c:v>0.157</c:v>
                </c:pt>
                <c:pt idx="572">
                  <c:v>0.157</c:v>
                </c:pt>
                <c:pt idx="573">
                  <c:v>0.157</c:v>
                </c:pt>
                <c:pt idx="574">
                  <c:v>0.156</c:v>
                </c:pt>
                <c:pt idx="575">
                  <c:v>0.156</c:v>
                </c:pt>
                <c:pt idx="576">
                  <c:v>0.156</c:v>
                </c:pt>
                <c:pt idx="577">
                  <c:v>0.156</c:v>
                </c:pt>
                <c:pt idx="578">
                  <c:v>0.155</c:v>
                </c:pt>
                <c:pt idx="579">
                  <c:v>0.155</c:v>
                </c:pt>
                <c:pt idx="580">
                  <c:v>0.154</c:v>
                </c:pt>
                <c:pt idx="581">
                  <c:v>0.153</c:v>
                </c:pt>
                <c:pt idx="582">
                  <c:v>0.153</c:v>
                </c:pt>
                <c:pt idx="583">
                  <c:v>0.152</c:v>
                </c:pt>
                <c:pt idx="584">
                  <c:v>0.152</c:v>
                </c:pt>
                <c:pt idx="585">
                  <c:v>0.152</c:v>
                </c:pt>
                <c:pt idx="586">
                  <c:v>0.153</c:v>
                </c:pt>
                <c:pt idx="587">
                  <c:v>0.153</c:v>
                </c:pt>
                <c:pt idx="588">
                  <c:v>0.154</c:v>
                </c:pt>
                <c:pt idx="589">
                  <c:v>0.155</c:v>
                </c:pt>
                <c:pt idx="590">
                  <c:v>0.156</c:v>
                </c:pt>
                <c:pt idx="591">
                  <c:v>0.157</c:v>
                </c:pt>
                <c:pt idx="592">
                  <c:v>0.157</c:v>
                </c:pt>
                <c:pt idx="593">
                  <c:v>0.158</c:v>
                </c:pt>
                <c:pt idx="594">
                  <c:v>0.158</c:v>
                </c:pt>
                <c:pt idx="595">
                  <c:v>0.158</c:v>
                </c:pt>
                <c:pt idx="596">
                  <c:v>0.158</c:v>
                </c:pt>
                <c:pt idx="597">
                  <c:v>0.159</c:v>
                </c:pt>
                <c:pt idx="598">
                  <c:v>0.16</c:v>
                </c:pt>
                <c:pt idx="599">
                  <c:v>0.16</c:v>
                </c:pt>
                <c:pt idx="600">
                  <c:v>0.161</c:v>
                </c:pt>
                <c:pt idx="601">
                  <c:v>0.16200000000000001</c:v>
                </c:pt>
                <c:pt idx="602">
                  <c:v>0.16300000000000001</c:v>
                </c:pt>
                <c:pt idx="603">
                  <c:v>0.16300000000000001</c:v>
                </c:pt>
                <c:pt idx="604">
                  <c:v>0.16400000000000001</c:v>
                </c:pt>
                <c:pt idx="605">
                  <c:v>0.16400000000000001</c:v>
                </c:pt>
                <c:pt idx="606">
                  <c:v>0.16400000000000001</c:v>
                </c:pt>
                <c:pt idx="607">
                  <c:v>0.16400000000000001</c:v>
                </c:pt>
                <c:pt idx="608">
                  <c:v>0.16400000000000001</c:v>
                </c:pt>
                <c:pt idx="609">
                  <c:v>0.16500000000000001</c:v>
                </c:pt>
                <c:pt idx="610">
                  <c:v>0.16500000000000001</c:v>
                </c:pt>
                <c:pt idx="611">
                  <c:v>0.16500000000000001</c:v>
                </c:pt>
                <c:pt idx="612">
                  <c:v>0.16500000000000001</c:v>
                </c:pt>
                <c:pt idx="613">
                  <c:v>0.16600000000000001</c:v>
                </c:pt>
                <c:pt idx="614">
                  <c:v>0.16600000000000001</c:v>
                </c:pt>
                <c:pt idx="615">
                  <c:v>0.16600000000000001</c:v>
                </c:pt>
                <c:pt idx="616">
                  <c:v>0.16600000000000001</c:v>
                </c:pt>
                <c:pt idx="617">
                  <c:v>0.16600000000000001</c:v>
                </c:pt>
                <c:pt idx="618">
                  <c:v>0.16600000000000001</c:v>
                </c:pt>
                <c:pt idx="619">
                  <c:v>0.16600000000000001</c:v>
                </c:pt>
                <c:pt idx="620">
                  <c:v>0.16600000000000001</c:v>
                </c:pt>
                <c:pt idx="621">
                  <c:v>0.16600000000000001</c:v>
                </c:pt>
                <c:pt idx="622">
                  <c:v>0.16700000000000001</c:v>
                </c:pt>
                <c:pt idx="623">
                  <c:v>0.16800000000000001</c:v>
                </c:pt>
                <c:pt idx="624">
                  <c:v>0.16900000000000001</c:v>
                </c:pt>
                <c:pt idx="625">
                  <c:v>0.17</c:v>
                </c:pt>
                <c:pt idx="626">
                  <c:v>0.17100000000000001</c:v>
                </c:pt>
                <c:pt idx="627">
                  <c:v>0.17199999999999999</c:v>
                </c:pt>
                <c:pt idx="628">
                  <c:v>0.17199999999999999</c:v>
                </c:pt>
                <c:pt idx="629">
                  <c:v>0.17199999999999999</c:v>
                </c:pt>
                <c:pt idx="630">
                  <c:v>0.17199999999999999</c:v>
                </c:pt>
                <c:pt idx="631">
                  <c:v>0.17100000000000001</c:v>
                </c:pt>
                <c:pt idx="632">
                  <c:v>0.17</c:v>
                </c:pt>
                <c:pt idx="633">
                  <c:v>0.17</c:v>
                </c:pt>
                <c:pt idx="634">
                  <c:v>0.16900000000000001</c:v>
                </c:pt>
                <c:pt idx="635">
                  <c:v>0.16800000000000001</c:v>
                </c:pt>
                <c:pt idx="636">
                  <c:v>0.16700000000000001</c:v>
                </c:pt>
                <c:pt idx="637">
                  <c:v>0.16600000000000001</c:v>
                </c:pt>
                <c:pt idx="638">
                  <c:v>0.16500000000000001</c:v>
                </c:pt>
                <c:pt idx="639">
                  <c:v>0.16400000000000001</c:v>
                </c:pt>
                <c:pt idx="640">
                  <c:v>0.16300000000000001</c:v>
                </c:pt>
                <c:pt idx="641">
                  <c:v>0.16300000000000001</c:v>
                </c:pt>
                <c:pt idx="642">
                  <c:v>0.16200000000000001</c:v>
                </c:pt>
                <c:pt idx="643">
                  <c:v>0.16200000000000001</c:v>
                </c:pt>
                <c:pt idx="644">
                  <c:v>0.16200000000000001</c:v>
                </c:pt>
                <c:pt idx="645">
                  <c:v>0.16200000000000001</c:v>
                </c:pt>
                <c:pt idx="646">
                  <c:v>0.16200000000000001</c:v>
                </c:pt>
                <c:pt idx="647">
                  <c:v>0.16200000000000001</c:v>
                </c:pt>
                <c:pt idx="648">
                  <c:v>0.16200000000000001</c:v>
                </c:pt>
                <c:pt idx="649">
                  <c:v>0.16200000000000001</c:v>
                </c:pt>
                <c:pt idx="650">
                  <c:v>0.16300000000000001</c:v>
                </c:pt>
                <c:pt idx="651">
                  <c:v>0.16300000000000001</c:v>
                </c:pt>
                <c:pt idx="652">
                  <c:v>0.16400000000000001</c:v>
                </c:pt>
                <c:pt idx="653">
                  <c:v>0.16400000000000001</c:v>
                </c:pt>
                <c:pt idx="654">
                  <c:v>0.16500000000000001</c:v>
                </c:pt>
                <c:pt idx="655">
                  <c:v>0.16500000000000001</c:v>
                </c:pt>
                <c:pt idx="656">
                  <c:v>0.16500000000000001</c:v>
                </c:pt>
                <c:pt idx="657">
                  <c:v>0.16500000000000001</c:v>
                </c:pt>
                <c:pt idx="658">
                  <c:v>0.16500000000000001</c:v>
                </c:pt>
                <c:pt idx="659">
                  <c:v>0.16500000000000001</c:v>
                </c:pt>
                <c:pt idx="660">
                  <c:v>0.16500000000000001</c:v>
                </c:pt>
                <c:pt idx="661">
                  <c:v>0.16500000000000001</c:v>
                </c:pt>
                <c:pt idx="662">
                  <c:v>0.16400000000000001</c:v>
                </c:pt>
                <c:pt idx="663">
                  <c:v>0.16300000000000001</c:v>
                </c:pt>
                <c:pt idx="664">
                  <c:v>0.16200000000000001</c:v>
                </c:pt>
                <c:pt idx="665">
                  <c:v>0.161</c:v>
                </c:pt>
                <c:pt idx="666">
                  <c:v>0.16</c:v>
                </c:pt>
                <c:pt idx="667">
                  <c:v>0.16</c:v>
                </c:pt>
                <c:pt idx="668">
                  <c:v>0.159</c:v>
                </c:pt>
                <c:pt idx="669">
                  <c:v>0.159</c:v>
                </c:pt>
                <c:pt idx="670">
                  <c:v>0.158</c:v>
                </c:pt>
                <c:pt idx="671">
                  <c:v>0.158</c:v>
                </c:pt>
                <c:pt idx="672">
                  <c:v>0.157</c:v>
                </c:pt>
                <c:pt idx="673">
                  <c:v>0.157</c:v>
                </c:pt>
                <c:pt idx="674">
                  <c:v>0.156</c:v>
                </c:pt>
                <c:pt idx="675">
                  <c:v>0.156</c:v>
                </c:pt>
                <c:pt idx="676">
                  <c:v>0.156</c:v>
                </c:pt>
                <c:pt idx="677">
                  <c:v>0.156</c:v>
                </c:pt>
                <c:pt idx="678">
                  <c:v>0.156</c:v>
                </c:pt>
                <c:pt idx="679">
                  <c:v>0.156</c:v>
                </c:pt>
                <c:pt idx="680">
                  <c:v>0.156</c:v>
                </c:pt>
                <c:pt idx="681">
                  <c:v>0.156</c:v>
                </c:pt>
                <c:pt idx="682">
                  <c:v>0.155</c:v>
                </c:pt>
                <c:pt idx="683">
                  <c:v>0.155</c:v>
                </c:pt>
                <c:pt idx="684">
                  <c:v>0.154</c:v>
                </c:pt>
                <c:pt idx="685">
                  <c:v>0.153</c:v>
                </c:pt>
                <c:pt idx="686">
                  <c:v>0.152</c:v>
                </c:pt>
                <c:pt idx="687">
                  <c:v>0.151</c:v>
                </c:pt>
                <c:pt idx="688">
                  <c:v>0.14899999999999999</c:v>
                </c:pt>
                <c:pt idx="689">
                  <c:v>0.14699999999999999</c:v>
                </c:pt>
                <c:pt idx="690">
                  <c:v>0.14599999999999999</c:v>
                </c:pt>
                <c:pt idx="691">
                  <c:v>0.14399999999999999</c:v>
                </c:pt>
                <c:pt idx="692">
                  <c:v>0.14199999999999999</c:v>
                </c:pt>
                <c:pt idx="693">
                  <c:v>0.14099999999999999</c:v>
                </c:pt>
                <c:pt idx="694">
                  <c:v>0.14000000000000001</c:v>
                </c:pt>
                <c:pt idx="695">
                  <c:v>0.13900000000000001</c:v>
                </c:pt>
                <c:pt idx="696">
                  <c:v>0.13900000000000001</c:v>
                </c:pt>
                <c:pt idx="697">
                  <c:v>0.13900000000000001</c:v>
                </c:pt>
                <c:pt idx="698">
                  <c:v>0.13800000000000001</c:v>
                </c:pt>
                <c:pt idx="699">
                  <c:v>0.13900000000000001</c:v>
                </c:pt>
                <c:pt idx="700">
                  <c:v>0.13900000000000001</c:v>
                </c:pt>
                <c:pt idx="701">
                  <c:v>0.13800000000000001</c:v>
                </c:pt>
                <c:pt idx="702">
                  <c:v>0.13800000000000001</c:v>
                </c:pt>
                <c:pt idx="703">
                  <c:v>0.13700000000000001</c:v>
                </c:pt>
                <c:pt idx="704">
                  <c:v>0.13700000000000001</c:v>
                </c:pt>
                <c:pt idx="705">
                  <c:v>0.13600000000000001</c:v>
                </c:pt>
                <c:pt idx="706">
                  <c:v>0.13500000000000001</c:v>
                </c:pt>
                <c:pt idx="707">
                  <c:v>0.13500000000000001</c:v>
                </c:pt>
                <c:pt idx="708">
                  <c:v>0.13500000000000001</c:v>
                </c:pt>
                <c:pt idx="709">
                  <c:v>0.13500000000000001</c:v>
                </c:pt>
                <c:pt idx="710">
                  <c:v>0.13400000000000001</c:v>
                </c:pt>
                <c:pt idx="711">
                  <c:v>0.13400000000000001</c:v>
                </c:pt>
                <c:pt idx="712">
                  <c:v>0.13300000000000001</c:v>
                </c:pt>
                <c:pt idx="713">
                  <c:v>0.13200000000000001</c:v>
                </c:pt>
                <c:pt idx="714">
                  <c:v>0.13100000000000001</c:v>
                </c:pt>
                <c:pt idx="715">
                  <c:v>0.13</c:v>
                </c:pt>
                <c:pt idx="716">
                  <c:v>0.129</c:v>
                </c:pt>
                <c:pt idx="717">
                  <c:v>0.128</c:v>
                </c:pt>
                <c:pt idx="718">
                  <c:v>0.128</c:v>
                </c:pt>
                <c:pt idx="719">
                  <c:v>0.127</c:v>
                </c:pt>
                <c:pt idx="720">
                  <c:v>0.127</c:v>
                </c:pt>
                <c:pt idx="721">
                  <c:v>0.126</c:v>
                </c:pt>
                <c:pt idx="722">
                  <c:v>0.125</c:v>
                </c:pt>
                <c:pt idx="723">
                  <c:v>0.124</c:v>
                </c:pt>
                <c:pt idx="724">
                  <c:v>0.124</c:v>
                </c:pt>
                <c:pt idx="725">
                  <c:v>0.123</c:v>
                </c:pt>
                <c:pt idx="726">
                  <c:v>0.122</c:v>
                </c:pt>
                <c:pt idx="727">
                  <c:v>0.121</c:v>
                </c:pt>
                <c:pt idx="728">
                  <c:v>0.12</c:v>
                </c:pt>
                <c:pt idx="729">
                  <c:v>0.12</c:v>
                </c:pt>
                <c:pt idx="730">
                  <c:v>0.11899999999999999</c:v>
                </c:pt>
                <c:pt idx="731">
                  <c:v>0.11700000000000001</c:v>
                </c:pt>
                <c:pt idx="732">
                  <c:v>0.11600000000000001</c:v>
                </c:pt>
                <c:pt idx="733">
                  <c:v>0.114</c:v>
                </c:pt>
                <c:pt idx="734">
                  <c:v>0.113</c:v>
                </c:pt>
                <c:pt idx="735">
                  <c:v>0.111</c:v>
                </c:pt>
                <c:pt idx="736">
                  <c:v>0.11</c:v>
                </c:pt>
                <c:pt idx="737">
                  <c:v>0.109</c:v>
                </c:pt>
                <c:pt idx="738">
                  <c:v>0.108</c:v>
                </c:pt>
                <c:pt idx="739">
                  <c:v>0.107</c:v>
                </c:pt>
                <c:pt idx="740">
                  <c:v>0.107</c:v>
                </c:pt>
                <c:pt idx="741">
                  <c:v>0.107</c:v>
                </c:pt>
                <c:pt idx="742">
                  <c:v>0.107</c:v>
                </c:pt>
                <c:pt idx="743">
                  <c:v>0.106</c:v>
                </c:pt>
                <c:pt idx="744">
                  <c:v>0.106</c:v>
                </c:pt>
                <c:pt idx="745">
                  <c:v>0.106</c:v>
                </c:pt>
                <c:pt idx="746">
                  <c:v>0.105</c:v>
                </c:pt>
                <c:pt idx="747">
                  <c:v>0.104</c:v>
                </c:pt>
                <c:pt idx="748">
                  <c:v>0.10299999999999999</c:v>
                </c:pt>
                <c:pt idx="749">
                  <c:v>0.10199999999999999</c:v>
                </c:pt>
                <c:pt idx="750">
                  <c:v>0.10100000000000001</c:v>
                </c:pt>
                <c:pt idx="751">
                  <c:v>0.1</c:v>
                </c:pt>
                <c:pt idx="752">
                  <c:v>9.9000000000000005E-2</c:v>
                </c:pt>
                <c:pt idx="753">
                  <c:v>9.8000000000000004E-2</c:v>
                </c:pt>
                <c:pt idx="754">
                  <c:v>9.7000000000000003E-2</c:v>
                </c:pt>
                <c:pt idx="755">
                  <c:v>9.6000000000000002E-2</c:v>
                </c:pt>
                <c:pt idx="756">
                  <c:v>9.5000000000000001E-2</c:v>
                </c:pt>
                <c:pt idx="757">
                  <c:v>9.5000000000000001E-2</c:v>
                </c:pt>
                <c:pt idx="758">
                  <c:v>9.4E-2</c:v>
                </c:pt>
                <c:pt idx="759">
                  <c:v>9.2999999999999999E-2</c:v>
                </c:pt>
                <c:pt idx="760">
                  <c:v>9.1999999999999998E-2</c:v>
                </c:pt>
                <c:pt idx="761">
                  <c:v>9.0999999999999998E-2</c:v>
                </c:pt>
                <c:pt idx="762">
                  <c:v>0.09</c:v>
                </c:pt>
                <c:pt idx="763">
                  <c:v>8.8999999999999996E-2</c:v>
                </c:pt>
                <c:pt idx="764">
                  <c:v>8.7999999999999995E-2</c:v>
                </c:pt>
                <c:pt idx="765">
                  <c:v>8.6999999999999994E-2</c:v>
                </c:pt>
                <c:pt idx="766">
                  <c:v>8.5999999999999993E-2</c:v>
                </c:pt>
                <c:pt idx="767">
                  <c:v>8.4000000000000005E-2</c:v>
                </c:pt>
                <c:pt idx="768">
                  <c:v>8.3000000000000004E-2</c:v>
                </c:pt>
                <c:pt idx="769">
                  <c:v>8.2000000000000003E-2</c:v>
                </c:pt>
                <c:pt idx="770">
                  <c:v>8.1000000000000003E-2</c:v>
                </c:pt>
                <c:pt idx="771">
                  <c:v>8.1000000000000003E-2</c:v>
                </c:pt>
                <c:pt idx="772">
                  <c:v>0.08</c:v>
                </c:pt>
                <c:pt idx="773">
                  <c:v>7.9000000000000001E-2</c:v>
                </c:pt>
                <c:pt idx="774">
                  <c:v>7.8E-2</c:v>
                </c:pt>
                <c:pt idx="775">
                  <c:v>7.8E-2</c:v>
                </c:pt>
                <c:pt idx="776">
                  <c:v>7.6999999999999999E-2</c:v>
                </c:pt>
                <c:pt idx="777">
                  <c:v>7.6999999999999999E-2</c:v>
                </c:pt>
                <c:pt idx="778">
                  <c:v>7.5999999999999998E-2</c:v>
                </c:pt>
                <c:pt idx="779">
                  <c:v>7.4999999999999997E-2</c:v>
                </c:pt>
                <c:pt idx="780">
                  <c:v>7.4999999999999997E-2</c:v>
                </c:pt>
                <c:pt idx="781">
                  <c:v>7.3999999999999996E-2</c:v>
                </c:pt>
                <c:pt idx="782">
                  <c:v>7.2999999999999995E-2</c:v>
                </c:pt>
                <c:pt idx="783">
                  <c:v>7.1999999999999995E-2</c:v>
                </c:pt>
                <c:pt idx="784">
                  <c:v>7.0999999999999994E-2</c:v>
                </c:pt>
                <c:pt idx="785">
                  <c:v>7.0000000000000007E-2</c:v>
                </c:pt>
                <c:pt idx="786">
                  <c:v>6.9000000000000006E-2</c:v>
                </c:pt>
                <c:pt idx="787">
                  <c:v>6.8000000000000005E-2</c:v>
                </c:pt>
                <c:pt idx="788">
                  <c:v>6.8000000000000005E-2</c:v>
                </c:pt>
                <c:pt idx="789">
                  <c:v>6.7000000000000004E-2</c:v>
                </c:pt>
                <c:pt idx="790">
                  <c:v>6.6000000000000003E-2</c:v>
                </c:pt>
                <c:pt idx="791">
                  <c:v>6.5000000000000002E-2</c:v>
                </c:pt>
                <c:pt idx="792">
                  <c:v>6.4000000000000001E-2</c:v>
                </c:pt>
                <c:pt idx="793">
                  <c:v>6.3E-2</c:v>
                </c:pt>
                <c:pt idx="794">
                  <c:v>6.3E-2</c:v>
                </c:pt>
                <c:pt idx="795">
                  <c:v>6.2E-2</c:v>
                </c:pt>
                <c:pt idx="796">
                  <c:v>6.0999999999999999E-2</c:v>
                </c:pt>
                <c:pt idx="797">
                  <c:v>0.06</c:v>
                </c:pt>
                <c:pt idx="798">
                  <c:v>5.8999999999999997E-2</c:v>
                </c:pt>
                <c:pt idx="799">
                  <c:v>5.8000000000000003E-2</c:v>
                </c:pt>
                <c:pt idx="800">
                  <c:v>5.7000000000000002E-2</c:v>
                </c:pt>
                <c:pt idx="801">
                  <c:v>5.6000000000000001E-2</c:v>
                </c:pt>
                <c:pt idx="802">
                  <c:v>5.5E-2</c:v>
                </c:pt>
                <c:pt idx="803">
                  <c:v>5.3999999999999999E-2</c:v>
                </c:pt>
                <c:pt idx="804">
                  <c:v>5.2999999999999999E-2</c:v>
                </c:pt>
                <c:pt idx="805">
                  <c:v>5.2999999999999999E-2</c:v>
                </c:pt>
                <c:pt idx="806">
                  <c:v>5.1999999999999998E-2</c:v>
                </c:pt>
                <c:pt idx="807">
                  <c:v>5.0999999999999997E-2</c:v>
                </c:pt>
                <c:pt idx="808">
                  <c:v>0.05</c:v>
                </c:pt>
                <c:pt idx="809">
                  <c:v>0.05</c:v>
                </c:pt>
                <c:pt idx="810">
                  <c:v>4.9000000000000002E-2</c:v>
                </c:pt>
                <c:pt idx="811">
                  <c:v>4.8000000000000001E-2</c:v>
                </c:pt>
                <c:pt idx="812">
                  <c:v>4.7E-2</c:v>
                </c:pt>
                <c:pt idx="813">
                  <c:v>4.7E-2</c:v>
                </c:pt>
                <c:pt idx="814">
                  <c:v>4.5999999999999999E-2</c:v>
                </c:pt>
                <c:pt idx="815">
                  <c:v>4.4999999999999998E-2</c:v>
                </c:pt>
                <c:pt idx="816">
                  <c:v>4.4999999999999998E-2</c:v>
                </c:pt>
                <c:pt idx="817">
                  <c:v>4.3999999999999997E-2</c:v>
                </c:pt>
                <c:pt idx="818">
                  <c:v>4.2999999999999997E-2</c:v>
                </c:pt>
                <c:pt idx="819">
                  <c:v>4.2000000000000003E-2</c:v>
                </c:pt>
                <c:pt idx="820">
                  <c:v>4.1000000000000002E-2</c:v>
                </c:pt>
                <c:pt idx="821">
                  <c:v>4.1000000000000002E-2</c:v>
                </c:pt>
                <c:pt idx="822">
                  <c:v>0.04</c:v>
                </c:pt>
                <c:pt idx="823">
                  <c:v>3.9E-2</c:v>
                </c:pt>
                <c:pt idx="824">
                  <c:v>3.7999999999999999E-2</c:v>
                </c:pt>
                <c:pt idx="825">
                  <c:v>3.6999999999999998E-2</c:v>
                </c:pt>
                <c:pt idx="826">
                  <c:v>3.5999999999999997E-2</c:v>
                </c:pt>
                <c:pt idx="827">
                  <c:v>3.5000000000000003E-2</c:v>
                </c:pt>
                <c:pt idx="828">
                  <c:v>3.4000000000000002E-2</c:v>
                </c:pt>
                <c:pt idx="829">
                  <c:v>3.2000000000000001E-2</c:v>
                </c:pt>
                <c:pt idx="830">
                  <c:v>3.1E-2</c:v>
                </c:pt>
                <c:pt idx="831">
                  <c:v>0.03</c:v>
                </c:pt>
                <c:pt idx="832">
                  <c:v>2.9000000000000001E-2</c:v>
                </c:pt>
                <c:pt idx="833">
                  <c:v>2.8000000000000001E-2</c:v>
                </c:pt>
                <c:pt idx="834">
                  <c:v>2.7E-2</c:v>
                </c:pt>
                <c:pt idx="835">
                  <c:v>2.5999999999999999E-2</c:v>
                </c:pt>
                <c:pt idx="836">
                  <c:v>2.5000000000000001E-2</c:v>
                </c:pt>
                <c:pt idx="837">
                  <c:v>2.4E-2</c:v>
                </c:pt>
                <c:pt idx="838">
                  <c:v>2.3E-2</c:v>
                </c:pt>
                <c:pt idx="839">
                  <c:v>2.1999999999999999E-2</c:v>
                </c:pt>
                <c:pt idx="840">
                  <c:v>2.1999999999999999E-2</c:v>
                </c:pt>
                <c:pt idx="841">
                  <c:v>2.1000000000000001E-2</c:v>
                </c:pt>
                <c:pt idx="842">
                  <c:v>0.02</c:v>
                </c:pt>
                <c:pt idx="843">
                  <c:v>1.9E-2</c:v>
                </c:pt>
                <c:pt idx="844">
                  <c:v>1.9E-2</c:v>
                </c:pt>
                <c:pt idx="845">
                  <c:v>1.7999999999999999E-2</c:v>
                </c:pt>
                <c:pt idx="846">
                  <c:v>1.7000000000000001E-2</c:v>
                </c:pt>
                <c:pt idx="847">
                  <c:v>1.7000000000000001E-2</c:v>
                </c:pt>
                <c:pt idx="848">
                  <c:v>1.6E-2</c:v>
                </c:pt>
                <c:pt idx="849">
                  <c:v>1.6E-2</c:v>
                </c:pt>
                <c:pt idx="850">
                  <c:v>1.4999999999999999E-2</c:v>
                </c:pt>
                <c:pt idx="851">
                  <c:v>1.4999999999999999E-2</c:v>
                </c:pt>
                <c:pt idx="852">
                  <c:v>1.4999999999999999E-2</c:v>
                </c:pt>
                <c:pt idx="853">
                  <c:v>1.4E-2</c:v>
                </c:pt>
                <c:pt idx="854">
                  <c:v>1.4E-2</c:v>
                </c:pt>
                <c:pt idx="855">
                  <c:v>1.4E-2</c:v>
                </c:pt>
                <c:pt idx="856">
                  <c:v>1.2999999999999999E-2</c:v>
                </c:pt>
                <c:pt idx="857">
                  <c:v>1.2999999999999999E-2</c:v>
                </c:pt>
                <c:pt idx="858">
                  <c:v>1.2999999999999999E-2</c:v>
                </c:pt>
                <c:pt idx="859">
                  <c:v>1.2999999999999999E-2</c:v>
                </c:pt>
                <c:pt idx="860">
                  <c:v>1.2999999999999999E-2</c:v>
                </c:pt>
                <c:pt idx="861">
                  <c:v>1.2999999999999999E-2</c:v>
                </c:pt>
                <c:pt idx="862">
                  <c:v>1.2E-2</c:v>
                </c:pt>
                <c:pt idx="863">
                  <c:v>1.2E-2</c:v>
                </c:pt>
                <c:pt idx="864">
                  <c:v>1.2E-2</c:v>
                </c:pt>
                <c:pt idx="865">
                  <c:v>1.2E-2</c:v>
                </c:pt>
                <c:pt idx="866">
                  <c:v>1.2E-2</c:v>
                </c:pt>
                <c:pt idx="867">
                  <c:v>1.2E-2</c:v>
                </c:pt>
                <c:pt idx="868">
                  <c:v>1.2E-2</c:v>
                </c:pt>
                <c:pt idx="869">
                  <c:v>1.2E-2</c:v>
                </c:pt>
                <c:pt idx="870">
                  <c:v>1.2E-2</c:v>
                </c:pt>
                <c:pt idx="871">
                  <c:v>1.2E-2</c:v>
                </c:pt>
                <c:pt idx="872">
                  <c:v>1.2E-2</c:v>
                </c:pt>
                <c:pt idx="873">
                  <c:v>1.2E-2</c:v>
                </c:pt>
                <c:pt idx="874">
                  <c:v>1.2E-2</c:v>
                </c:pt>
                <c:pt idx="875">
                  <c:v>1.2E-2</c:v>
                </c:pt>
                <c:pt idx="876">
                  <c:v>1.2E-2</c:v>
                </c:pt>
                <c:pt idx="877">
                  <c:v>1.2E-2</c:v>
                </c:pt>
                <c:pt idx="878">
                  <c:v>1.2E-2</c:v>
                </c:pt>
                <c:pt idx="879">
                  <c:v>1.0999999999999999E-2</c:v>
                </c:pt>
                <c:pt idx="880">
                  <c:v>1.0999999999999999E-2</c:v>
                </c:pt>
                <c:pt idx="881">
                  <c:v>1.0999999999999999E-2</c:v>
                </c:pt>
                <c:pt idx="882">
                  <c:v>1.0999999999999999E-2</c:v>
                </c:pt>
                <c:pt idx="883">
                  <c:v>1.0999999999999999E-2</c:v>
                </c:pt>
                <c:pt idx="884">
                  <c:v>1.0999999999999999E-2</c:v>
                </c:pt>
                <c:pt idx="885">
                  <c:v>1.0999999999999999E-2</c:v>
                </c:pt>
                <c:pt idx="886">
                  <c:v>1.0999999999999999E-2</c:v>
                </c:pt>
                <c:pt idx="887">
                  <c:v>1.0999999999999999E-2</c:v>
                </c:pt>
                <c:pt idx="888">
                  <c:v>1.0999999999999999E-2</c:v>
                </c:pt>
                <c:pt idx="889">
                  <c:v>1.0999999999999999E-2</c:v>
                </c:pt>
                <c:pt idx="890">
                  <c:v>1.0999999999999999E-2</c:v>
                </c:pt>
                <c:pt idx="891">
                  <c:v>1.0999999999999999E-2</c:v>
                </c:pt>
                <c:pt idx="892">
                  <c:v>1.0999999999999999E-2</c:v>
                </c:pt>
                <c:pt idx="893">
                  <c:v>1.0999999999999999E-2</c:v>
                </c:pt>
                <c:pt idx="894">
                  <c:v>1.0999999999999999E-2</c:v>
                </c:pt>
                <c:pt idx="895">
                  <c:v>1.0999999999999999E-2</c:v>
                </c:pt>
                <c:pt idx="896">
                  <c:v>1.0999999999999999E-2</c:v>
                </c:pt>
                <c:pt idx="897">
                  <c:v>1.0999999999999999E-2</c:v>
                </c:pt>
                <c:pt idx="898">
                  <c:v>1.0999999999999999E-2</c:v>
                </c:pt>
                <c:pt idx="899">
                  <c:v>1.0999999999999999E-2</c:v>
                </c:pt>
                <c:pt idx="900">
                  <c:v>1.0999999999999999E-2</c:v>
                </c:pt>
                <c:pt idx="901">
                  <c:v>1.0999999999999999E-2</c:v>
                </c:pt>
                <c:pt idx="902">
                  <c:v>1.0999999999999999E-2</c:v>
                </c:pt>
                <c:pt idx="903">
                  <c:v>1.0999999999999999E-2</c:v>
                </c:pt>
                <c:pt idx="904">
                  <c:v>1.0999999999999999E-2</c:v>
                </c:pt>
                <c:pt idx="905">
                  <c:v>1.0999999999999999E-2</c:v>
                </c:pt>
                <c:pt idx="906">
                  <c:v>1.0999999999999999E-2</c:v>
                </c:pt>
                <c:pt idx="907">
                  <c:v>1.0999999999999999E-2</c:v>
                </c:pt>
                <c:pt idx="908">
                  <c:v>1.0999999999999999E-2</c:v>
                </c:pt>
                <c:pt idx="909">
                  <c:v>1.0999999999999999E-2</c:v>
                </c:pt>
                <c:pt idx="910">
                  <c:v>1.0999999999999999E-2</c:v>
                </c:pt>
                <c:pt idx="911">
                  <c:v>1.0999999999999999E-2</c:v>
                </c:pt>
                <c:pt idx="912">
                  <c:v>1.0999999999999999E-2</c:v>
                </c:pt>
                <c:pt idx="913">
                  <c:v>1.0999999999999999E-2</c:v>
                </c:pt>
                <c:pt idx="914">
                  <c:v>1.0999999999999999E-2</c:v>
                </c:pt>
                <c:pt idx="915">
                  <c:v>1.0999999999999999E-2</c:v>
                </c:pt>
                <c:pt idx="916">
                  <c:v>1.0999999999999999E-2</c:v>
                </c:pt>
                <c:pt idx="917">
                  <c:v>1.0999999999999999E-2</c:v>
                </c:pt>
                <c:pt idx="918">
                  <c:v>1.0999999999999999E-2</c:v>
                </c:pt>
                <c:pt idx="919">
                  <c:v>1.0999999999999999E-2</c:v>
                </c:pt>
                <c:pt idx="920">
                  <c:v>1.0999999999999999E-2</c:v>
                </c:pt>
                <c:pt idx="921">
                  <c:v>0.01</c:v>
                </c:pt>
                <c:pt idx="922">
                  <c:v>0.01</c:v>
                </c:pt>
                <c:pt idx="923">
                  <c:v>0.01</c:v>
                </c:pt>
                <c:pt idx="924">
                  <c:v>0.01</c:v>
                </c:pt>
                <c:pt idx="925">
                  <c:v>0.01</c:v>
                </c:pt>
                <c:pt idx="926">
                  <c:v>0.01</c:v>
                </c:pt>
                <c:pt idx="927">
                  <c:v>0.01</c:v>
                </c:pt>
                <c:pt idx="928">
                  <c:v>0.01</c:v>
                </c:pt>
                <c:pt idx="929">
                  <c:v>0.01</c:v>
                </c:pt>
                <c:pt idx="930">
                  <c:v>0.01</c:v>
                </c:pt>
                <c:pt idx="931">
                  <c:v>0.01</c:v>
                </c:pt>
                <c:pt idx="932">
                  <c:v>0.01</c:v>
                </c:pt>
                <c:pt idx="933">
                  <c:v>0.01</c:v>
                </c:pt>
                <c:pt idx="934">
                  <c:v>0.01</c:v>
                </c:pt>
                <c:pt idx="935">
                  <c:v>0.01</c:v>
                </c:pt>
                <c:pt idx="936">
                  <c:v>0.01</c:v>
                </c:pt>
                <c:pt idx="937">
                  <c:v>0.01</c:v>
                </c:pt>
                <c:pt idx="938">
                  <c:v>0.01</c:v>
                </c:pt>
                <c:pt idx="939">
                  <c:v>0.01</c:v>
                </c:pt>
                <c:pt idx="940">
                  <c:v>0.01</c:v>
                </c:pt>
                <c:pt idx="941">
                  <c:v>0.01</c:v>
                </c:pt>
                <c:pt idx="942">
                  <c:v>0.01</c:v>
                </c:pt>
                <c:pt idx="943">
                  <c:v>0.01</c:v>
                </c:pt>
                <c:pt idx="944">
                  <c:v>1.0999999999999999E-2</c:v>
                </c:pt>
                <c:pt idx="945">
                  <c:v>1.0999999999999999E-2</c:v>
                </c:pt>
                <c:pt idx="946">
                  <c:v>1.0999999999999999E-2</c:v>
                </c:pt>
                <c:pt idx="947">
                  <c:v>1.0999999999999999E-2</c:v>
                </c:pt>
                <c:pt idx="948">
                  <c:v>1.0999999999999999E-2</c:v>
                </c:pt>
                <c:pt idx="949">
                  <c:v>1.0999999999999999E-2</c:v>
                </c:pt>
                <c:pt idx="950">
                  <c:v>1.0999999999999999E-2</c:v>
                </c:pt>
                <c:pt idx="951">
                  <c:v>1.0999999999999999E-2</c:v>
                </c:pt>
                <c:pt idx="952">
                  <c:v>1.0999999999999999E-2</c:v>
                </c:pt>
                <c:pt idx="953">
                  <c:v>1.0999999999999999E-2</c:v>
                </c:pt>
                <c:pt idx="954">
                  <c:v>1.0999999999999999E-2</c:v>
                </c:pt>
                <c:pt idx="955">
                  <c:v>1.0999999999999999E-2</c:v>
                </c:pt>
                <c:pt idx="956">
                  <c:v>1.0999999999999999E-2</c:v>
                </c:pt>
                <c:pt idx="957">
                  <c:v>1.0999999999999999E-2</c:v>
                </c:pt>
                <c:pt idx="958">
                  <c:v>1.0999999999999999E-2</c:v>
                </c:pt>
                <c:pt idx="959">
                  <c:v>1.0999999999999999E-2</c:v>
                </c:pt>
                <c:pt idx="960">
                  <c:v>0.01</c:v>
                </c:pt>
                <c:pt idx="961">
                  <c:v>0.01</c:v>
                </c:pt>
                <c:pt idx="962">
                  <c:v>0.01</c:v>
                </c:pt>
                <c:pt idx="963">
                  <c:v>0.01</c:v>
                </c:pt>
                <c:pt idx="964">
                  <c:v>0.01</c:v>
                </c:pt>
                <c:pt idx="965">
                  <c:v>0.01</c:v>
                </c:pt>
                <c:pt idx="966">
                  <c:v>0.01</c:v>
                </c:pt>
                <c:pt idx="967">
                  <c:v>0.01</c:v>
                </c:pt>
                <c:pt idx="968">
                  <c:v>0.01</c:v>
                </c:pt>
                <c:pt idx="969">
                  <c:v>0.01</c:v>
                </c:pt>
                <c:pt idx="970">
                  <c:v>0.01</c:v>
                </c:pt>
                <c:pt idx="971">
                  <c:v>0.01</c:v>
                </c:pt>
                <c:pt idx="972">
                  <c:v>0.01</c:v>
                </c:pt>
                <c:pt idx="973">
                  <c:v>0.01</c:v>
                </c:pt>
                <c:pt idx="974">
                  <c:v>0.01</c:v>
                </c:pt>
                <c:pt idx="975">
                  <c:v>0.01</c:v>
                </c:pt>
                <c:pt idx="976">
                  <c:v>0.01</c:v>
                </c:pt>
                <c:pt idx="977">
                  <c:v>0.01</c:v>
                </c:pt>
                <c:pt idx="978">
                  <c:v>0.01</c:v>
                </c:pt>
                <c:pt idx="979">
                  <c:v>0.01</c:v>
                </c:pt>
                <c:pt idx="980">
                  <c:v>0.01</c:v>
                </c:pt>
                <c:pt idx="981">
                  <c:v>0.01</c:v>
                </c:pt>
                <c:pt idx="982">
                  <c:v>0.01</c:v>
                </c:pt>
                <c:pt idx="983">
                  <c:v>0.01</c:v>
                </c:pt>
                <c:pt idx="984">
                  <c:v>0.01</c:v>
                </c:pt>
                <c:pt idx="985">
                  <c:v>0.01</c:v>
                </c:pt>
                <c:pt idx="986">
                  <c:v>0.01</c:v>
                </c:pt>
                <c:pt idx="987">
                  <c:v>0.01</c:v>
                </c:pt>
                <c:pt idx="988">
                  <c:v>0.01</c:v>
                </c:pt>
                <c:pt idx="989">
                  <c:v>0.01</c:v>
                </c:pt>
                <c:pt idx="990">
                  <c:v>0.01</c:v>
                </c:pt>
                <c:pt idx="991">
                  <c:v>0.01</c:v>
                </c:pt>
                <c:pt idx="992">
                  <c:v>0.01</c:v>
                </c:pt>
                <c:pt idx="993">
                  <c:v>0.01</c:v>
                </c:pt>
                <c:pt idx="994">
                  <c:v>0.01</c:v>
                </c:pt>
                <c:pt idx="995">
                  <c:v>0.01</c:v>
                </c:pt>
                <c:pt idx="996">
                  <c:v>0.01</c:v>
                </c:pt>
                <c:pt idx="997">
                  <c:v>0.01</c:v>
                </c:pt>
                <c:pt idx="998">
                  <c:v>0.01</c:v>
                </c:pt>
                <c:pt idx="999">
                  <c:v>0.01</c:v>
                </c:pt>
                <c:pt idx="1000">
                  <c:v>0.01</c:v>
                </c:pt>
                <c:pt idx="1001">
                  <c:v>0.01</c:v>
                </c:pt>
                <c:pt idx="1002">
                  <c:v>0.01</c:v>
                </c:pt>
                <c:pt idx="1003">
                  <c:v>0.01</c:v>
                </c:pt>
                <c:pt idx="1004">
                  <c:v>0.01</c:v>
                </c:pt>
                <c:pt idx="1005">
                  <c:v>0.01</c:v>
                </c:pt>
                <c:pt idx="1006">
                  <c:v>0.01</c:v>
                </c:pt>
                <c:pt idx="1007">
                  <c:v>0.01</c:v>
                </c:pt>
                <c:pt idx="1008">
                  <c:v>0.01</c:v>
                </c:pt>
                <c:pt idx="1009">
                  <c:v>0.01</c:v>
                </c:pt>
                <c:pt idx="1010">
                  <c:v>0.01</c:v>
                </c:pt>
                <c:pt idx="1011">
                  <c:v>0.01</c:v>
                </c:pt>
                <c:pt idx="1012">
                  <c:v>0.01</c:v>
                </c:pt>
                <c:pt idx="1013">
                  <c:v>0.01</c:v>
                </c:pt>
                <c:pt idx="1014">
                  <c:v>0.01</c:v>
                </c:pt>
                <c:pt idx="1015">
                  <c:v>0.01</c:v>
                </c:pt>
                <c:pt idx="1016">
                  <c:v>0.01</c:v>
                </c:pt>
                <c:pt idx="1017">
                  <c:v>0.01</c:v>
                </c:pt>
                <c:pt idx="1018">
                  <c:v>0.01</c:v>
                </c:pt>
                <c:pt idx="1019">
                  <c:v>0.01</c:v>
                </c:pt>
                <c:pt idx="1020">
                  <c:v>0.01</c:v>
                </c:pt>
                <c:pt idx="1021">
                  <c:v>0.01</c:v>
                </c:pt>
                <c:pt idx="1022">
                  <c:v>0.01</c:v>
                </c:pt>
                <c:pt idx="1023">
                  <c:v>0.01</c:v>
                </c:pt>
                <c:pt idx="1024">
                  <c:v>0.01</c:v>
                </c:pt>
              </c:numCache>
            </c:numRef>
          </c:val>
          <c:smooth val="0"/>
        </c:ser>
        <c:ser>
          <c:idx val="4"/>
          <c:order val="4"/>
          <c:tx>
            <c:strRef>
              <c:f>'Amp spectrum'!$F$1</c:f>
              <c:strCache>
                <c:ptCount val="1"/>
                <c:pt idx="0">
                  <c:v>Hue 5</c:v>
                </c:pt>
              </c:strCache>
            </c:strRef>
          </c:tx>
          <c:marker>
            <c:symbol val="none"/>
          </c:marker>
          <c:cat>
            <c:numRef>
              <c:f>'Amp spectrum'!$A$2:$A$1026</c:f>
              <c:numCache>
                <c:formatCode>General</c:formatCode>
                <c:ptCount val="1025"/>
                <c:pt idx="0">
                  <c:v>0</c:v>
                </c:pt>
                <c:pt idx="1">
                  <c:v>0.1</c:v>
                </c:pt>
                <c:pt idx="2">
                  <c:v>0.2</c:v>
                </c:pt>
                <c:pt idx="3">
                  <c:v>0.2</c:v>
                </c:pt>
                <c:pt idx="4">
                  <c:v>0.3</c:v>
                </c:pt>
                <c:pt idx="5">
                  <c:v>0.4</c:v>
                </c:pt>
                <c:pt idx="6">
                  <c:v>0.5</c:v>
                </c:pt>
                <c:pt idx="7">
                  <c:v>0.6</c:v>
                </c:pt>
                <c:pt idx="8">
                  <c:v>0.7</c:v>
                </c:pt>
                <c:pt idx="9">
                  <c:v>0.7</c:v>
                </c:pt>
                <c:pt idx="10">
                  <c:v>0.8</c:v>
                </c:pt>
                <c:pt idx="11">
                  <c:v>0.9</c:v>
                </c:pt>
                <c:pt idx="12">
                  <c:v>1</c:v>
                </c:pt>
                <c:pt idx="13">
                  <c:v>1.1000000000000001</c:v>
                </c:pt>
                <c:pt idx="14">
                  <c:v>1.1000000000000001</c:v>
                </c:pt>
                <c:pt idx="15">
                  <c:v>1.2</c:v>
                </c:pt>
                <c:pt idx="16">
                  <c:v>1.3</c:v>
                </c:pt>
                <c:pt idx="17">
                  <c:v>1.4</c:v>
                </c:pt>
                <c:pt idx="18">
                  <c:v>1.5</c:v>
                </c:pt>
                <c:pt idx="19">
                  <c:v>1.5</c:v>
                </c:pt>
                <c:pt idx="20">
                  <c:v>1.6</c:v>
                </c:pt>
                <c:pt idx="21">
                  <c:v>1.7</c:v>
                </c:pt>
                <c:pt idx="22">
                  <c:v>1.8</c:v>
                </c:pt>
                <c:pt idx="23">
                  <c:v>1.9</c:v>
                </c:pt>
                <c:pt idx="24">
                  <c:v>2</c:v>
                </c:pt>
                <c:pt idx="25">
                  <c:v>2</c:v>
                </c:pt>
                <c:pt idx="26">
                  <c:v>2.1</c:v>
                </c:pt>
                <c:pt idx="27">
                  <c:v>2.2000000000000002</c:v>
                </c:pt>
                <c:pt idx="28">
                  <c:v>2.2999999999999998</c:v>
                </c:pt>
                <c:pt idx="29">
                  <c:v>2.4</c:v>
                </c:pt>
                <c:pt idx="30">
                  <c:v>2.4</c:v>
                </c:pt>
                <c:pt idx="31">
                  <c:v>2.5</c:v>
                </c:pt>
                <c:pt idx="32">
                  <c:v>2.6</c:v>
                </c:pt>
                <c:pt idx="33">
                  <c:v>2.7</c:v>
                </c:pt>
                <c:pt idx="34">
                  <c:v>2.8</c:v>
                </c:pt>
                <c:pt idx="35">
                  <c:v>2.8</c:v>
                </c:pt>
                <c:pt idx="36">
                  <c:v>2.9</c:v>
                </c:pt>
                <c:pt idx="37">
                  <c:v>3</c:v>
                </c:pt>
                <c:pt idx="38">
                  <c:v>3.1</c:v>
                </c:pt>
                <c:pt idx="39">
                  <c:v>3.2</c:v>
                </c:pt>
                <c:pt idx="40">
                  <c:v>3.3</c:v>
                </c:pt>
                <c:pt idx="41">
                  <c:v>3.3</c:v>
                </c:pt>
                <c:pt idx="42">
                  <c:v>3.4</c:v>
                </c:pt>
                <c:pt idx="43">
                  <c:v>3.5</c:v>
                </c:pt>
                <c:pt idx="44">
                  <c:v>3.6</c:v>
                </c:pt>
                <c:pt idx="45">
                  <c:v>3.7</c:v>
                </c:pt>
                <c:pt idx="46">
                  <c:v>3.7</c:v>
                </c:pt>
                <c:pt idx="47">
                  <c:v>3.8</c:v>
                </c:pt>
                <c:pt idx="48">
                  <c:v>3.9</c:v>
                </c:pt>
                <c:pt idx="49">
                  <c:v>4</c:v>
                </c:pt>
                <c:pt idx="50">
                  <c:v>4.0999999999999996</c:v>
                </c:pt>
                <c:pt idx="51">
                  <c:v>4.2</c:v>
                </c:pt>
                <c:pt idx="52">
                  <c:v>4.2</c:v>
                </c:pt>
                <c:pt idx="53">
                  <c:v>4.3</c:v>
                </c:pt>
                <c:pt idx="54">
                  <c:v>4.4000000000000004</c:v>
                </c:pt>
                <c:pt idx="55">
                  <c:v>4.5</c:v>
                </c:pt>
                <c:pt idx="56">
                  <c:v>4.5999999999999996</c:v>
                </c:pt>
                <c:pt idx="57">
                  <c:v>4.5999999999999996</c:v>
                </c:pt>
                <c:pt idx="58">
                  <c:v>4.7</c:v>
                </c:pt>
                <c:pt idx="59">
                  <c:v>4.8</c:v>
                </c:pt>
                <c:pt idx="60">
                  <c:v>4.9000000000000004</c:v>
                </c:pt>
                <c:pt idx="61">
                  <c:v>5</c:v>
                </c:pt>
                <c:pt idx="62">
                  <c:v>5</c:v>
                </c:pt>
                <c:pt idx="63">
                  <c:v>5.0999999999999996</c:v>
                </c:pt>
                <c:pt idx="64">
                  <c:v>5.2</c:v>
                </c:pt>
                <c:pt idx="65">
                  <c:v>5.3</c:v>
                </c:pt>
                <c:pt idx="66">
                  <c:v>5.4</c:v>
                </c:pt>
                <c:pt idx="67">
                  <c:v>5.5</c:v>
                </c:pt>
                <c:pt idx="68">
                  <c:v>5.5</c:v>
                </c:pt>
                <c:pt idx="69">
                  <c:v>5.6</c:v>
                </c:pt>
                <c:pt idx="70">
                  <c:v>5.7</c:v>
                </c:pt>
                <c:pt idx="71">
                  <c:v>5.8</c:v>
                </c:pt>
                <c:pt idx="72">
                  <c:v>5.9</c:v>
                </c:pt>
                <c:pt idx="73">
                  <c:v>5.9</c:v>
                </c:pt>
                <c:pt idx="74">
                  <c:v>6</c:v>
                </c:pt>
                <c:pt idx="75">
                  <c:v>6.1</c:v>
                </c:pt>
                <c:pt idx="76">
                  <c:v>6.2</c:v>
                </c:pt>
                <c:pt idx="77">
                  <c:v>6.3</c:v>
                </c:pt>
                <c:pt idx="78">
                  <c:v>6.3</c:v>
                </c:pt>
                <c:pt idx="79">
                  <c:v>6.4</c:v>
                </c:pt>
                <c:pt idx="80">
                  <c:v>6.5</c:v>
                </c:pt>
                <c:pt idx="81">
                  <c:v>6.6</c:v>
                </c:pt>
                <c:pt idx="82">
                  <c:v>6.7</c:v>
                </c:pt>
                <c:pt idx="83">
                  <c:v>6.8</c:v>
                </c:pt>
                <c:pt idx="84">
                  <c:v>6.8</c:v>
                </c:pt>
                <c:pt idx="85">
                  <c:v>6.9</c:v>
                </c:pt>
                <c:pt idx="86">
                  <c:v>7</c:v>
                </c:pt>
                <c:pt idx="87">
                  <c:v>7.1</c:v>
                </c:pt>
                <c:pt idx="88">
                  <c:v>7.2</c:v>
                </c:pt>
                <c:pt idx="89">
                  <c:v>7.2</c:v>
                </c:pt>
                <c:pt idx="90">
                  <c:v>7.3</c:v>
                </c:pt>
                <c:pt idx="91">
                  <c:v>7.4</c:v>
                </c:pt>
                <c:pt idx="92">
                  <c:v>7.5</c:v>
                </c:pt>
                <c:pt idx="93">
                  <c:v>7.6</c:v>
                </c:pt>
                <c:pt idx="94">
                  <c:v>7.6</c:v>
                </c:pt>
                <c:pt idx="95">
                  <c:v>7.7</c:v>
                </c:pt>
                <c:pt idx="96">
                  <c:v>7.8</c:v>
                </c:pt>
                <c:pt idx="97">
                  <c:v>7.9</c:v>
                </c:pt>
                <c:pt idx="98">
                  <c:v>8</c:v>
                </c:pt>
                <c:pt idx="99">
                  <c:v>8.1</c:v>
                </c:pt>
                <c:pt idx="100">
                  <c:v>8.1</c:v>
                </c:pt>
                <c:pt idx="101">
                  <c:v>8.1999999999999993</c:v>
                </c:pt>
                <c:pt idx="102">
                  <c:v>8.3000000000000007</c:v>
                </c:pt>
                <c:pt idx="103">
                  <c:v>8.4</c:v>
                </c:pt>
                <c:pt idx="104">
                  <c:v>8.5</c:v>
                </c:pt>
                <c:pt idx="105">
                  <c:v>8.5</c:v>
                </c:pt>
                <c:pt idx="106">
                  <c:v>8.6</c:v>
                </c:pt>
                <c:pt idx="107">
                  <c:v>8.6999999999999993</c:v>
                </c:pt>
                <c:pt idx="108">
                  <c:v>8.8000000000000007</c:v>
                </c:pt>
                <c:pt idx="109">
                  <c:v>8.9</c:v>
                </c:pt>
                <c:pt idx="110">
                  <c:v>9</c:v>
                </c:pt>
                <c:pt idx="111">
                  <c:v>9</c:v>
                </c:pt>
                <c:pt idx="112">
                  <c:v>9.1</c:v>
                </c:pt>
                <c:pt idx="113">
                  <c:v>9.1999999999999993</c:v>
                </c:pt>
                <c:pt idx="114">
                  <c:v>9.3000000000000007</c:v>
                </c:pt>
                <c:pt idx="115">
                  <c:v>9.4</c:v>
                </c:pt>
                <c:pt idx="116">
                  <c:v>9.4</c:v>
                </c:pt>
                <c:pt idx="117">
                  <c:v>9.5</c:v>
                </c:pt>
                <c:pt idx="118">
                  <c:v>9.6</c:v>
                </c:pt>
                <c:pt idx="119">
                  <c:v>9.6999999999999993</c:v>
                </c:pt>
                <c:pt idx="120">
                  <c:v>9.8000000000000007</c:v>
                </c:pt>
                <c:pt idx="121">
                  <c:v>9.8000000000000007</c:v>
                </c:pt>
                <c:pt idx="122">
                  <c:v>9.9</c:v>
                </c:pt>
                <c:pt idx="123">
                  <c:v>10</c:v>
                </c:pt>
                <c:pt idx="124">
                  <c:v>10.1</c:v>
                </c:pt>
                <c:pt idx="125">
                  <c:v>10.199999999999999</c:v>
                </c:pt>
                <c:pt idx="126">
                  <c:v>10.3</c:v>
                </c:pt>
                <c:pt idx="127">
                  <c:v>10.3</c:v>
                </c:pt>
                <c:pt idx="128">
                  <c:v>10.4</c:v>
                </c:pt>
                <c:pt idx="129">
                  <c:v>10.5</c:v>
                </c:pt>
                <c:pt idx="130">
                  <c:v>10.6</c:v>
                </c:pt>
                <c:pt idx="131">
                  <c:v>10.7</c:v>
                </c:pt>
                <c:pt idx="132">
                  <c:v>10.7</c:v>
                </c:pt>
                <c:pt idx="133">
                  <c:v>10.8</c:v>
                </c:pt>
                <c:pt idx="134">
                  <c:v>10.9</c:v>
                </c:pt>
                <c:pt idx="135">
                  <c:v>11</c:v>
                </c:pt>
                <c:pt idx="136">
                  <c:v>11.1</c:v>
                </c:pt>
                <c:pt idx="137">
                  <c:v>11.1</c:v>
                </c:pt>
                <c:pt idx="138">
                  <c:v>11.2</c:v>
                </c:pt>
                <c:pt idx="139">
                  <c:v>11.3</c:v>
                </c:pt>
                <c:pt idx="140">
                  <c:v>11.4</c:v>
                </c:pt>
                <c:pt idx="141">
                  <c:v>11.5</c:v>
                </c:pt>
                <c:pt idx="142">
                  <c:v>11.6</c:v>
                </c:pt>
                <c:pt idx="143">
                  <c:v>11.6</c:v>
                </c:pt>
                <c:pt idx="144">
                  <c:v>11.7</c:v>
                </c:pt>
                <c:pt idx="145">
                  <c:v>11.8</c:v>
                </c:pt>
                <c:pt idx="146">
                  <c:v>11.9</c:v>
                </c:pt>
                <c:pt idx="147">
                  <c:v>12</c:v>
                </c:pt>
                <c:pt idx="148">
                  <c:v>12</c:v>
                </c:pt>
                <c:pt idx="149">
                  <c:v>12.1</c:v>
                </c:pt>
                <c:pt idx="150">
                  <c:v>12.2</c:v>
                </c:pt>
                <c:pt idx="151">
                  <c:v>12.3</c:v>
                </c:pt>
                <c:pt idx="152">
                  <c:v>12.4</c:v>
                </c:pt>
                <c:pt idx="153">
                  <c:v>12.5</c:v>
                </c:pt>
                <c:pt idx="154">
                  <c:v>12.5</c:v>
                </c:pt>
                <c:pt idx="155">
                  <c:v>12.6</c:v>
                </c:pt>
                <c:pt idx="156">
                  <c:v>12.7</c:v>
                </c:pt>
                <c:pt idx="157">
                  <c:v>12.8</c:v>
                </c:pt>
                <c:pt idx="158">
                  <c:v>12.9</c:v>
                </c:pt>
                <c:pt idx="159">
                  <c:v>12.9</c:v>
                </c:pt>
                <c:pt idx="160">
                  <c:v>13</c:v>
                </c:pt>
                <c:pt idx="161">
                  <c:v>13.1</c:v>
                </c:pt>
                <c:pt idx="162">
                  <c:v>13.2</c:v>
                </c:pt>
                <c:pt idx="163">
                  <c:v>13.3</c:v>
                </c:pt>
                <c:pt idx="164">
                  <c:v>13.3</c:v>
                </c:pt>
                <c:pt idx="165">
                  <c:v>13.4</c:v>
                </c:pt>
                <c:pt idx="166">
                  <c:v>13.5</c:v>
                </c:pt>
                <c:pt idx="167">
                  <c:v>13.6</c:v>
                </c:pt>
                <c:pt idx="168">
                  <c:v>13.7</c:v>
                </c:pt>
                <c:pt idx="169">
                  <c:v>13.8</c:v>
                </c:pt>
                <c:pt idx="170">
                  <c:v>13.8</c:v>
                </c:pt>
                <c:pt idx="171">
                  <c:v>13.9</c:v>
                </c:pt>
                <c:pt idx="172">
                  <c:v>14</c:v>
                </c:pt>
                <c:pt idx="173">
                  <c:v>14.1</c:v>
                </c:pt>
                <c:pt idx="174">
                  <c:v>14.2</c:v>
                </c:pt>
                <c:pt idx="175">
                  <c:v>14.2</c:v>
                </c:pt>
                <c:pt idx="176">
                  <c:v>14.3</c:v>
                </c:pt>
                <c:pt idx="177">
                  <c:v>14.4</c:v>
                </c:pt>
                <c:pt idx="178">
                  <c:v>14.5</c:v>
                </c:pt>
                <c:pt idx="179">
                  <c:v>14.6</c:v>
                </c:pt>
                <c:pt idx="180">
                  <c:v>14.6</c:v>
                </c:pt>
                <c:pt idx="181">
                  <c:v>14.7</c:v>
                </c:pt>
                <c:pt idx="182">
                  <c:v>14.8</c:v>
                </c:pt>
                <c:pt idx="183">
                  <c:v>14.9</c:v>
                </c:pt>
                <c:pt idx="184">
                  <c:v>15</c:v>
                </c:pt>
                <c:pt idx="185">
                  <c:v>15.1</c:v>
                </c:pt>
                <c:pt idx="186">
                  <c:v>15.1</c:v>
                </c:pt>
                <c:pt idx="187">
                  <c:v>15.2</c:v>
                </c:pt>
                <c:pt idx="188">
                  <c:v>15.3</c:v>
                </c:pt>
                <c:pt idx="189">
                  <c:v>15.4</c:v>
                </c:pt>
                <c:pt idx="190">
                  <c:v>15.5</c:v>
                </c:pt>
                <c:pt idx="191">
                  <c:v>15.5</c:v>
                </c:pt>
                <c:pt idx="192">
                  <c:v>15.6</c:v>
                </c:pt>
                <c:pt idx="193">
                  <c:v>15.7</c:v>
                </c:pt>
                <c:pt idx="194">
                  <c:v>15.8</c:v>
                </c:pt>
                <c:pt idx="195">
                  <c:v>15.9</c:v>
                </c:pt>
                <c:pt idx="196">
                  <c:v>16</c:v>
                </c:pt>
                <c:pt idx="197">
                  <c:v>16</c:v>
                </c:pt>
                <c:pt idx="198">
                  <c:v>16.100000000000001</c:v>
                </c:pt>
                <c:pt idx="199">
                  <c:v>16.2</c:v>
                </c:pt>
                <c:pt idx="200">
                  <c:v>16.3</c:v>
                </c:pt>
                <c:pt idx="201">
                  <c:v>16.399999999999999</c:v>
                </c:pt>
                <c:pt idx="202">
                  <c:v>16.399999999999999</c:v>
                </c:pt>
                <c:pt idx="203">
                  <c:v>16.5</c:v>
                </c:pt>
                <c:pt idx="204">
                  <c:v>16.600000000000001</c:v>
                </c:pt>
                <c:pt idx="205">
                  <c:v>16.7</c:v>
                </c:pt>
                <c:pt idx="206">
                  <c:v>16.8</c:v>
                </c:pt>
                <c:pt idx="207">
                  <c:v>16.8</c:v>
                </c:pt>
                <c:pt idx="208">
                  <c:v>16.899999999999999</c:v>
                </c:pt>
                <c:pt idx="209">
                  <c:v>17</c:v>
                </c:pt>
                <c:pt idx="210">
                  <c:v>17.100000000000001</c:v>
                </c:pt>
                <c:pt idx="211">
                  <c:v>17.2</c:v>
                </c:pt>
                <c:pt idx="212">
                  <c:v>17.3</c:v>
                </c:pt>
                <c:pt idx="213">
                  <c:v>17.3</c:v>
                </c:pt>
                <c:pt idx="214">
                  <c:v>17.399999999999999</c:v>
                </c:pt>
                <c:pt idx="215">
                  <c:v>17.5</c:v>
                </c:pt>
                <c:pt idx="216">
                  <c:v>17.600000000000001</c:v>
                </c:pt>
                <c:pt idx="217">
                  <c:v>17.7</c:v>
                </c:pt>
                <c:pt idx="218">
                  <c:v>17.7</c:v>
                </c:pt>
                <c:pt idx="219">
                  <c:v>17.8</c:v>
                </c:pt>
                <c:pt idx="220">
                  <c:v>17.899999999999999</c:v>
                </c:pt>
                <c:pt idx="221">
                  <c:v>18</c:v>
                </c:pt>
                <c:pt idx="222">
                  <c:v>18.100000000000001</c:v>
                </c:pt>
                <c:pt idx="223">
                  <c:v>18.100000000000001</c:v>
                </c:pt>
                <c:pt idx="224">
                  <c:v>18.2</c:v>
                </c:pt>
                <c:pt idx="225">
                  <c:v>18.3</c:v>
                </c:pt>
                <c:pt idx="226">
                  <c:v>18.399999999999999</c:v>
                </c:pt>
                <c:pt idx="227">
                  <c:v>18.5</c:v>
                </c:pt>
                <c:pt idx="228">
                  <c:v>18.600000000000001</c:v>
                </c:pt>
                <c:pt idx="229">
                  <c:v>18.600000000000001</c:v>
                </c:pt>
                <c:pt idx="230">
                  <c:v>18.7</c:v>
                </c:pt>
                <c:pt idx="231">
                  <c:v>18.8</c:v>
                </c:pt>
                <c:pt idx="232">
                  <c:v>18.899999999999999</c:v>
                </c:pt>
                <c:pt idx="233">
                  <c:v>19</c:v>
                </c:pt>
                <c:pt idx="234">
                  <c:v>19</c:v>
                </c:pt>
                <c:pt idx="235">
                  <c:v>19.100000000000001</c:v>
                </c:pt>
                <c:pt idx="236">
                  <c:v>19.2</c:v>
                </c:pt>
                <c:pt idx="237">
                  <c:v>19.3</c:v>
                </c:pt>
                <c:pt idx="238">
                  <c:v>19.399999999999999</c:v>
                </c:pt>
                <c:pt idx="239">
                  <c:v>19.399999999999999</c:v>
                </c:pt>
                <c:pt idx="240">
                  <c:v>19.5</c:v>
                </c:pt>
                <c:pt idx="241">
                  <c:v>19.600000000000001</c:v>
                </c:pt>
                <c:pt idx="242">
                  <c:v>19.7</c:v>
                </c:pt>
                <c:pt idx="243">
                  <c:v>19.8</c:v>
                </c:pt>
                <c:pt idx="244">
                  <c:v>19.899999999999999</c:v>
                </c:pt>
                <c:pt idx="245">
                  <c:v>19.899999999999999</c:v>
                </c:pt>
                <c:pt idx="246">
                  <c:v>20</c:v>
                </c:pt>
                <c:pt idx="247">
                  <c:v>20.100000000000001</c:v>
                </c:pt>
                <c:pt idx="248">
                  <c:v>20.2</c:v>
                </c:pt>
                <c:pt idx="249">
                  <c:v>20.3</c:v>
                </c:pt>
                <c:pt idx="250">
                  <c:v>20.3</c:v>
                </c:pt>
                <c:pt idx="251">
                  <c:v>20.399999999999999</c:v>
                </c:pt>
                <c:pt idx="252">
                  <c:v>20.5</c:v>
                </c:pt>
                <c:pt idx="253">
                  <c:v>20.6</c:v>
                </c:pt>
                <c:pt idx="254">
                  <c:v>20.7</c:v>
                </c:pt>
                <c:pt idx="255">
                  <c:v>20.8</c:v>
                </c:pt>
                <c:pt idx="256">
                  <c:v>20.8</c:v>
                </c:pt>
                <c:pt idx="257">
                  <c:v>20.9</c:v>
                </c:pt>
                <c:pt idx="258">
                  <c:v>21</c:v>
                </c:pt>
                <c:pt idx="259">
                  <c:v>21.1</c:v>
                </c:pt>
                <c:pt idx="260">
                  <c:v>21.2</c:v>
                </c:pt>
                <c:pt idx="261">
                  <c:v>21.2</c:v>
                </c:pt>
                <c:pt idx="262">
                  <c:v>21.3</c:v>
                </c:pt>
                <c:pt idx="263">
                  <c:v>21.4</c:v>
                </c:pt>
                <c:pt idx="264">
                  <c:v>21.5</c:v>
                </c:pt>
                <c:pt idx="265">
                  <c:v>21.6</c:v>
                </c:pt>
                <c:pt idx="266">
                  <c:v>21.6</c:v>
                </c:pt>
                <c:pt idx="267">
                  <c:v>21.7</c:v>
                </c:pt>
                <c:pt idx="268">
                  <c:v>21.8</c:v>
                </c:pt>
                <c:pt idx="269">
                  <c:v>21.9</c:v>
                </c:pt>
                <c:pt idx="270">
                  <c:v>22</c:v>
                </c:pt>
                <c:pt idx="271">
                  <c:v>22.1</c:v>
                </c:pt>
                <c:pt idx="272">
                  <c:v>22.1</c:v>
                </c:pt>
                <c:pt idx="273">
                  <c:v>22.2</c:v>
                </c:pt>
                <c:pt idx="274">
                  <c:v>22.3</c:v>
                </c:pt>
                <c:pt idx="275">
                  <c:v>22.4</c:v>
                </c:pt>
                <c:pt idx="276">
                  <c:v>22.5</c:v>
                </c:pt>
                <c:pt idx="277">
                  <c:v>22.5</c:v>
                </c:pt>
                <c:pt idx="278">
                  <c:v>22.6</c:v>
                </c:pt>
                <c:pt idx="279">
                  <c:v>22.7</c:v>
                </c:pt>
                <c:pt idx="280">
                  <c:v>22.8</c:v>
                </c:pt>
                <c:pt idx="281">
                  <c:v>22.9</c:v>
                </c:pt>
                <c:pt idx="282">
                  <c:v>22.9</c:v>
                </c:pt>
                <c:pt idx="283">
                  <c:v>23</c:v>
                </c:pt>
                <c:pt idx="284">
                  <c:v>23.1</c:v>
                </c:pt>
                <c:pt idx="285">
                  <c:v>23.2</c:v>
                </c:pt>
                <c:pt idx="286">
                  <c:v>23.3</c:v>
                </c:pt>
                <c:pt idx="287">
                  <c:v>23.4</c:v>
                </c:pt>
                <c:pt idx="288">
                  <c:v>23.4</c:v>
                </c:pt>
                <c:pt idx="289">
                  <c:v>23.5</c:v>
                </c:pt>
                <c:pt idx="290">
                  <c:v>23.6</c:v>
                </c:pt>
                <c:pt idx="291">
                  <c:v>23.7</c:v>
                </c:pt>
                <c:pt idx="292">
                  <c:v>23.8</c:v>
                </c:pt>
                <c:pt idx="293">
                  <c:v>23.8</c:v>
                </c:pt>
                <c:pt idx="294">
                  <c:v>23.9</c:v>
                </c:pt>
                <c:pt idx="295">
                  <c:v>24</c:v>
                </c:pt>
                <c:pt idx="296">
                  <c:v>24.1</c:v>
                </c:pt>
                <c:pt idx="297">
                  <c:v>24.2</c:v>
                </c:pt>
                <c:pt idx="298">
                  <c:v>24.3</c:v>
                </c:pt>
                <c:pt idx="299">
                  <c:v>24.3</c:v>
                </c:pt>
                <c:pt idx="300">
                  <c:v>24.4</c:v>
                </c:pt>
                <c:pt idx="301">
                  <c:v>24.5</c:v>
                </c:pt>
                <c:pt idx="302">
                  <c:v>24.6</c:v>
                </c:pt>
                <c:pt idx="303">
                  <c:v>24.7</c:v>
                </c:pt>
                <c:pt idx="304">
                  <c:v>24.7</c:v>
                </c:pt>
                <c:pt idx="305">
                  <c:v>24.8</c:v>
                </c:pt>
                <c:pt idx="306">
                  <c:v>24.9</c:v>
                </c:pt>
                <c:pt idx="307">
                  <c:v>25</c:v>
                </c:pt>
                <c:pt idx="308">
                  <c:v>25.1</c:v>
                </c:pt>
                <c:pt idx="309">
                  <c:v>25.1</c:v>
                </c:pt>
                <c:pt idx="310">
                  <c:v>25.2</c:v>
                </c:pt>
                <c:pt idx="311">
                  <c:v>25.3</c:v>
                </c:pt>
                <c:pt idx="312">
                  <c:v>25.4</c:v>
                </c:pt>
                <c:pt idx="313">
                  <c:v>25.5</c:v>
                </c:pt>
                <c:pt idx="314">
                  <c:v>25.6</c:v>
                </c:pt>
                <c:pt idx="315">
                  <c:v>25.6</c:v>
                </c:pt>
                <c:pt idx="316">
                  <c:v>25.7</c:v>
                </c:pt>
                <c:pt idx="317">
                  <c:v>25.8</c:v>
                </c:pt>
                <c:pt idx="318">
                  <c:v>25.9</c:v>
                </c:pt>
                <c:pt idx="319">
                  <c:v>26</c:v>
                </c:pt>
                <c:pt idx="320">
                  <c:v>26</c:v>
                </c:pt>
                <c:pt idx="321">
                  <c:v>26.1</c:v>
                </c:pt>
                <c:pt idx="322">
                  <c:v>26.2</c:v>
                </c:pt>
                <c:pt idx="323">
                  <c:v>26.3</c:v>
                </c:pt>
                <c:pt idx="324">
                  <c:v>26.4</c:v>
                </c:pt>
                <c:pt idx="325">
                  <c:v>26.4</c:v>
                </c:pt>
                <c:pt idx="326">
                  <c:v>26.5</c:v>
                </c:pt>
                <c:pt idx="327">
                  <c:v>26.6</c:v>
                </c:pt>
                <c:pt idx="328">
                  <c:v>26.7</c:v>
                </c:pt>
                <c:pt idx="329">
                  <c:v>26.8</c:v>
                </c:pt>
                <c:pt idx="330">
                  <c:v>26.9</c:v>
                </c:pt>
                <c:pt idx="331">
                  <c:v>26.9</c:v>
                </c:pt>
                <c:pt idx="332">
                  <c:v>27</c:v>
                </c:pt>
                <c:pt idx="333">
                  <c:v>27.1</c:v>
                </c:pt>
                <c:pt idx="334">
                  <c:v>27.2</c:v>
                </c:pt>
                <c:pt idx="335">
                  <c:v>27.3</c:v>
                </c:pt>
                <c:pt idx="336">
                  <c:v>27.3</c:v>
                </c:pt>
                <c:pt idx="337">
                  <c:v>27.4</c:v>
                </c:pt>
                <c:pt idx="338">
                  <c:v>27.5</c:v>
                </c:pt>
                <c:pt idx="339">
                  <c:v>27.6</c:v>
                </c:pt>
                <c:pt idx="340">
                  <c:v>27.7</c:v>
                </c:pt>
                <c:pt idx="341">
                  <c:v>27.8</c:v>
                </c:pt>
                <c:pt idx="342">
                  <c:v>27.8</c:v>
                </c:pt>
                <c:pt idx="343">
                  <c:v>27.9</c:v>
                </c:pt>
                <c:pt idx="344">
                  <c:v>28</c:v>
                </c:pt>
                <c:pt idx="345">
                  <c:v>28.1</c:v>
                </c:pt>
                <c:pt idx="346">
                  <c:v>28.2</c:v>
                </c:pt>
                <c:pt idx="347">
                  <c:v>28.2</c:v>
                </c:pt>
                <c:pt idx="348">
                  <c:v>28.3</c:v>
                </c:pt>
                <c:pt idx="349">
                  <c:v>28.4</c:v>
                </c:pt>
                <c:pt idx="350">
                  <c:v>28.5</c:v>
                </c:pt>
                <c:pt idx="351">
                  <c:v>28.6</c:v>
                </c:pt>
                <c:pt idx="352">
                  <c:v>28.6</c:v>
                </c:pt>
                <c:pt idx="353">
                  <c:v>28.7</c:v>
                </c:pt>
                <c:pt idx="354">
                  <c:v>28.8</c:v>
                </c:pt>
                <c:pt idx="355">
                  <c:v>28.9</c:v>
                </c:pt>
                <c:pt idx="356">
                  <c:v>29</c:v>
                </c:pt>
                <c:pt idx="357">
                  <c:v>29.1</c:v>
                </c:pt>
                <c:pt idx="358">
                  <c:v>29.1</c:v>
                </c:pt>
                <c:pt idx="359">
                  <c:v>29.2</c:v>
                </c:pt>
                <c:pt idx="360">
                  <c:v>29.3</c:v>
                </c:pt>
                <c:pt idx="361">
                  <c:v>29.4</c:v>
                </c:pt>
                <c:pt idx="362">
                  <c:v>29.5</c:v>
                </c:pt>
                <c:pt idx="363">
                  <c:v>29.5</c:v>
                </c:pt>
                <c:pt idx="364">
                  <c:v>29.6</c:v>
                </c:pt>
                <c:pt idx="365">
                  <c:v>29.7</c:v>
                </c:pt>
                <c:pt idx="366">
                  <c:v>29.8</c:v>
                </c:pt>
                <c:pt idx="367">
                  <c:v>29.9</c:v>
                </c:pt>
                <c:pt idx="368">
                  <c:v>29.9</c:v>
                </c:pt>
                <c:pt idx="369">
                  <c:v>30</c:v>
                </c:pt>
                <c:pt idx="370">
                  <c:v>30.1</c:v>
                </c:pt>
                <c:pt idx="371">
                  <c:v>30.2</c:v>
                </c:pt>
                <c:pt idx="372">
                  <c:v>30.3</c:v>
                </c:pt>
                <c:pt idx="373">
                  <c:v>30.4</c:v>
                </c:pt>
                <c:pt idx="374">
                  <c:v>30.4</c:v>
                </c:pt>
                <c:pt idx="375">
                  <c:v>30.5</c:v>
                </c:pt>
                <c:pt idx="376">
                  <c:v>30.6</c:v>
                </c:pt>
                <c:pt idx="377">
                  <c:v>30.7</c:v>
                </c:pt>
                <c:pt idx="378">
                  <c:v>30.8</c:v>
                </c:pt>
                <c:pt idx="379">
                  <c:v>30.8</c:v>
                </c:pt>
                <c:pt idx="380">
                  <c:v>30.9</c:v>
                </c:pt>
                <c:pt idx="381">
                  <c:v>31</c:v>
                </c:pt>
                <c:pt idx="382">
                  <c:v>31.1</c:v>
                </c:pt>
                <c:pt idx="383">
                  <c:v>31.2</c:v>
                </c:pt>
                <c:pt idx="384">
                  <c:v>31.3</c:v>
                </c:pt>
                <c:pt idx="385">
                  <c:v>31.3</c:v>
                </c:pt>
                <c:pt idx="386">
                  <c:v>31.4</c:v>
                </c:pt>
                <c:pt idx="387">
                  <c:v>31.5</c:v>
                </c:pt>
                <c:pt idx="388">
                  <c:v>31.6</c:v>
                </c:pt>
                <c:pt idx="389">
                  <c:v>31.7</c:v>
                </c:pt>
                <c:pt idx="390">
                  <c:v>31.7</c:v>
                </c:pt>
                <c:pt idx="391">
                  <c:v>31.8</c:v>
                </c:pt>
                <c:pt idx="392">
                  <c:v>31.9</c:v>
                </c:pt>
                <c:pt idx="393">
                  <c:v>32</c:v>
                </c:pt>
                <c:pt idx="394">
                  <c:v>32.1</c:v>
                </c:pt>
                <c:pt idx="395">
                  <c:v>32.1</c:v>
                </c:pt>
                <c:pt idx="396">
                  <c:v>32.200000000000003</c:v>
                </c:pt>
                <c:pt idx="397">
                  <c:v>32.299999999999997</c:v>
                </c:pt>
                <c:pt idx="398">
                  <c:v>32.4</c:v>
                </c:pt>
                <c:pt idx="399">
                  <c:v>32.5</c:v>
                </c:pt>
                <c:pt idx="400">
                  <c:v>32.6</c:v>
                </c:pt>
                <c:pt idx="401">
                  <c:v>32.6</c:v>
                </c:pt>
                <c:pt idx="402">
                  <c:v>32.700000000000003</c:v>
                </c:pt>
                <c:pt idx="403">
                  <c:v>32.799999999999997</c:v>
                </c:pt>
                <c:pt idx="404">
                  <c:v>32.9</c:v>
                </c:pt>
                <c:pt idx="405">
                  <c:v>33</c:v>
                </c:pt>
                <c:pt idx="406">
                  <c:v>33</c:v>
                </c:pt>
                <c:pt idx="407">
                  <c:v>33.1</c:v>
                </c:pt>
                <c:pt idx="408">
                  <c:v>33.200000000000003</c:v>
                </c:pt>
                <c:pt idx="409">
                  <c:v>33.299999999999997</c:v>
                </c:pt>
                <c:pt idx="410">
                  <c:v>33.4</c:v>
                </c:pt>
                <c:pt idx="411">
                  <c:v>33.4</c:v>
                </c:pt>
                <c:pt idx="412">
                  <c:v>33.5</c:v>
                </c:pt>
                <c:pt idx="413">
                  <c:v>33.6</c:v>
                </c:pt>
                <c:pt idx="414">
                  <c:v>33.700000000000003</c:v>
                </c:pt>
                <c:pt idx="415">
                  <c:v>33.799999999999997</c:v>
                </c:pt>
                <c:pt idx="416">
                  <c:v>33.9</c:v>
                </c:pt>
                <c:pt idx="417">
                  <c:v>33.9</c:v>
                </c:pt>
                <c:pt idx="418">
                  <c:v>34</c:v>
                </c:pt>
                <c:pt idx="419">
                  <c:v>34.1</c:v>
                </c:pt>
                <c:pt idx="420">
                  <c:v>34.200000000000003</c:v>
                </c:pt>
                <c:pt idx="421">
                  <c:v>34.299999999999997</c:v>
                </c:pt>
                <c:pt idx="422">
                  <c:v>34.299999999999997</c:v>
                </c:pt>
                <c:pt idx="423">
                  <c:v>34.4</c:v>
                </c:pt>
                <c:pt idx="424">
                  <c:v>34.5</c:v>
                </c:pt>
                <c:pt idx="425">
                  <c:v>34.6</c:v>
                </c:pt>
                <c:pt idx="426">
                  <c:v>34.700000000000003</c:v>
                </c:pt>
                <c:pt idx="427">
                  <c:v>34.700000000000003</c:v>
                </c:pt>
                <c:pt idx="428">
                  <c:v>34.799999999999997</c:v>
                </c:pt>
                <c:pt idx="429">
                  <c:v>34.9</c:v>
                </c:pt>
                <c:pt idx="430">
                  <c:v>35</c:v>
                </c:pt>
                <c:pt idx="431">
                  <c:v>35.1</c:v>
                </c:pt>
                <c:pt idx="432">
                  <c:v>35.200000000000003</c:v>
                </c:pt>
                <c:pt idx="433">
                  <c:v>35.200000000000003</c:v>
                </c:pt>
                <c:pt idx="434">
                  <c:v>35.299999999999997</c:v>
                </c:pt>
                <c:pt idx="435">
                  <c:v>35.4</c:v>
                </c:pt>
                <c:pt idx="436">
                  <c:v>35.5</c:v>
                </c:pt>
                <c:pt idx="437">
                  <c:v>35.6</c:v>
                </c:pt>
                <c:pt idx="438">
                  <c:v>35.6</c:v>
                </c:pt>
                <c:pt idx="439">
                  <c:v>35.700000000000003</c:v>
                </c:pt>
                <c:pt idx="440">
                  <c:v>35.799999999999997</c:v>
                </c:pt>
                <c:pt idx="441">
                  <c:v>35.9</c:v>
                </c:pt>
                <c:pt idx="442">
                  <c:v>36</c:v>
                </c:pt>
                <c:pt idx="443">
                  <c:v>36.1</c:v>
                </c:pt>
                <c:pt idx="444">
                  <c:v>36.1</c:v>
                </c:pt>
                <c:pt idx="445">
                  <c:v>36.200000000000003</c:v>
                </c:pt>
                <c:pt idx="446">
                  <c:v>36.299999999999997</c:v>
                </c:pt>
                <c:pt idx="447">
                  <c:v>36.4</c:v>
                </c:pt>
                <c:pt idx="448">
                  <c:v>36.5</c:v>
                </c:pt>
                <c:pt idx="449">
                  <c:v>36.5</c:v>
                </c:pt>
                <c:pt idx="450">
                  <c:v>36.6</c:v>
                </c:pt>
                <c:pt idx="451">
                  <c:v>36.700000000000003</c:v>
                </c:pt>
                <c:pt idx="452">
                  <c:v>36.799999999999997</c:v>
                </c:pt>
                <c:pt idx="453">
                  <c:v>36.9</c:v>
                </c:pt>
                <c:pt idx="454">
                  <c:v>36.9</c:v>
                </c:pt>
                <c:pt idx="455">
                  <c:v>37</c:v>
                </c:pt>
                <c:pt idx="456">
                  <c:v>37.1</c:v>
                </c:pt>
                <c:pt idx="457">
                  <c:v>37.200000000000003</c:v>
                </c:pt>
                <c:pt idx="458">
                  <c:v>37.299999999999997</c:v>
                </c:pt>
                <c:pt idx="459">
                  <c:v>37.4</c:v>
                </c:pt>
                <c:pt idx="460">
                  <c:v>37.4</c:v>
                </c:pt>
                <c:pt idx="461">
                  <c:v>37.5</c:v>
                </c:pt>
                <c:pt idx="462">
                  <c:v>37.6</c:v>
                </c:pt>
                <c:pt idx="463">
                  <c:v>37.700000000000003</c:v>
                </c:pt>
                <c:pt idx="464">
                  <c:v>37.799999999999997</c:v>
                </c:pt>
                <c:pt idx="465">
                  <c:v>37.799999999999997</c:v>
                </c:pt>
                <c:pt idx="466">
                  <c:v>37.9</c:v>
                </c:pt>
                <c:pt idx="467">
                  <c:v>38</c:v>
                </c:pt>
                <c:pt idx="468">
                  <c:v>38.1</c:v>
                </c:pt>
                <c:pt idx="469">
                  <c:v>38.200000000000003</c:v>
                </c:pt>
                <c:pt idx="470">
                  <c:v>38.200000000000003</c:v>
                </c:pt>
                <c:pt idx="471">
                  <c:v>38.299999999999997</c:v>
                </c:pt>
                <c:pt idx="472">
                  <c:v>38.4</c:v>
                </c:pt>
                <c:pt idx="473">
                  <c:v>38.5</c:v>
                </c:pt>
                <c:pt idx="474">
                  <c:v>38.6</c:v>
                </c:pt>
                <c:pt idx="475">
                  <c:v>38.700000000000003</c:v>
                </c:pt>
                <c:pt idx="476">
                  <c:v>38.700000000000003</c:v>
                </c:pt>
                <c:pt idx="477">
                  <c:v>38.799999999999997</c:v>
                </c:pt>
                <c:pt idx="478">
                  <c:v>38.9</c:v>
                </c:pt>
                <c:pt idx="479">
                  <c:v>39</c:v>
                </c:pt>
                <c:pt idx="480">
                  <c:v>39.1</c:v>
                </c:pt>
                <c:pt idx="481">
                  <c:v>39.1</c:v>
                </c:pt>
                <c:pt idx="482">
                  <c:v>39.200000000000003</c:v>
                </c:pt>
                <c:pt idx="483">
                  <c:v>39.299999999999997</c:v>
                </c:pt>
                <c:pt idx="484">
                  <c:v>39.4</c:v>
                </c:pt>
                <c:pt idx="485">
                  <c:v>39.5</c:v>
                </c:pt>
                <c:pt idx="486">
                  <c:v>39.6</c:v>
                </c:pt>
                <c:pt idx="487">
                  <c:v>39.6</c:v>
                </c:pt>
                <c:pt idx="488">
                  <c:v>39.700000000000003</c:v>
                </c:pt>
                <c:pt idx="489">
                  <c:v>39.799999999999997</c:v>
                </c:pt>
                <c:pt idx="490">
                  <c:v>39.9</c:v>
                </c:pt>
                <c:pt idx="491">
                  <c:v>40</c:v>
                </c:pt>
                <c:pt idx="492">
                  <c:v>40</c:v>
                </c:pt>
                <c:pt idx="493">
                  <c:v>40.1</c:v>
                </c:pt>
                <c:pt idx="494">
                  <c:v>40.200000000000003</c:v>
                </c:pt>
                <c:pt idx="495">
                  <c:v>40.299999999999997</c:v>
                </c:pt>
                <c:pt idx="496">
                  <c:v>40.4</c:v>
                </c:pt>
                <c:pt idx="497">
                  <c:v>40.4</c:v>
                </c:pt>
                <c:pt idx="498">
                  <c:v>40.5</c:v>
                </c:pt>
                <c:pt idx="499">
                  <c:v>40.6</c:v>
                </c:pt>
                <c:pt idx="500">
                  <c:v>40.700000000000003</c:v>
                </c:pt>
                <c:pt idx="501">
                  <c:v>40.799999999999997</c:v>
                </c:pt>
                <c:pt idx="502">
                  <c:v>40.9</c:v>
                </c:pt>
                <c:pt idx="503">
                  <c:v>40.9</c:v>
                </c:pt>
                <c:pt idx="504">
                  <c:v>41</c:v>
                </c:pt>
                <c:pt idx="505">
                  <c:v>41.1</c:v>
                </c:pt>
                <c:pt idx="506">
                  <c:v>41.2</c:v>
                </c:pt>
                <c:pt idx="507">
                  <c:v>41.3</c:v>
                </c:pt>
                <c:pt idx="508">
                  <c:v>41.3</c:v>
                </c:pt>
                <c:pt idx="509">
                  <c:v>41.4</c:v>
                </c:pt>
                <c:pt idx="510">
                  <c:v>41.5</c:v>
                </c:pt>
                <c:pt idx="511">
                  <c:v>41.6</c:v>
                </c:pt>
                <c:pt idx="512">
                  <c:v>41.7</c:v>
                </c:pt>
                <c:pt idx="513">
                  <c:v>41.7</c:v>
                </c:pt>
                <c:pt idx="514">
                  <c:v>41.8</c:v>
                </c:pt>
                <c:pt idx="515">
                  <c:v>41.9</c:v>
                </c:pt>
                <c:pt idx="516">
                  <c:v>42</c:v>
                </c:pt>
                <c:pt idx="517">
                  <c:v>42.1</c:v>
                </c:pt>
                <c:pt idx="518">
                  <c:v>42.2</c:v>
                </c:pt>
                <c:pt idx="519">
                  <c:v>42.2</c:v>
                </c:pt>
                <c:pt idx="520">
                  <c:v>42.3</c:v>
                </c:pt>
                <c:pt idx="521">
                  <c:v>42.4</c:v>
                </c:pt>
                <c:pt idx="522">
                  <c:v>42.5</c:v>
                </c:pt>
                <c:pt idx="523">
                  <c:v>42.6</c:v>
                </c:pt>
                <c:pt idx="524">
                  <c:v>42.6</c:v>
                </c:pt>
                <c:pt idx="525">
                  <c:v>42.7</c:v>
                </c:pt>
                <c:pt idx="526">
                  <c:v>42.8</c:v>
                </c:pt>
                <c:pt idx="527">
                  <c:v>42.9</c:v>
                </c:pt>
                <c:pt idx="528">
                  <c:v>43</c:v>
                </c:pt>
                <c:pt idx="529">
                  <c:v>43.1</c:v>
                </c:pt>
                <c:pt idx="530">
                  <c:v>43.1</c:v>
                </c:pt>
                <c:pt idx="531">
                  <c:v>43.2</c:v>
                </c:pt>
                <c:pt idx="532">
                  <c:v>43.3</c:v>
                </c:pt>
                <c:pt idx="533">
                  <c:v>43.4</c:v>
                </c:pt>
                <c:pt idx="534">
                  <c:v>43.5</c:v>
                </c:pt>
                <c:pt idx="535">
                  <c:v>43.5</c:v>
                </c:pt>
                <c:pt idx="536">
                  <c:v>43.6</c:v>
                </c:pt>
                <c:pt idx="537">
                  <c:v>43.7</c:v>
                </c:pt>
                <c:pt idx="538">
                  <c:v>43.8</c:v>
                </c:pt>
                <c:pt idx="539">
                  <c:v>43.9</c:v>
                </c:pt>
                <c:pt idx="540">
                  <c:v>43.9</c:v>
                </c:pt>
                <c:pt idx="541">
                  <c:v>44</c:v>
                </c:pt>
                <c:pt idx="542">
                  <c:v>44.1</c:v>
                </c:pt>
                <c:pt idx="543">
                  <c:v>44.2</c:v>
                </c:pt>
                <c:pt idx="544">
                  <c:v>44.3</c:v>
                </c:pt>
                <c:pt idx="545">
                  <c:v>44.4</c:v>
                </c:pt>
                <c:pt idx="546">
                  <c:v>44.4</c:v>
                </c:pt>
                <c:pt idx="547">
                  <c:v>44.5</c:v>
                </c:pt>
                <c:pt idx="548">
                  <c:v>44.6</c:v>
                </c:pt>
                <c:pt idx="549">
                  <c:v>44.7</c:v>
                </c:pt>
                <c:pt idx="550">
                  <c:v>44.8</c:v>
                </c:pt>
                <c:pt idx="551">
                  <c:v>44.8</c:v>
                </c:pt>
                <c:pt idx="552">
                  <c:v>44.9</c:v>
                </c:pt>
                <c:pt idx="553">
                  <c:v>45</c:v>
                </c:pt>
                <c:pt idx="554">
                  <c:v>45.1</c:v>
                </c:pt>
                <c:pt idx="555">
                  <c:v>45.2</c:v>
                </c:pt>
                <c:pt idx="556">
                  <c:v>45.2</c:v>
                </c:pt>
                <c:pt idx="557">
                  <c:v>45.3</c:v>
                </c:pt>
                <c:pt idx="558">
                  <c:v>45.4</c:v>
                </c:pt>
                <c:pt idx="559">
                  <c:v>45.5</c:v>
                </c:pt>
                <c:pt idx="560">
                  <c:v>45.6</c:v>
                </c:pt>
                <c:pt idx="561">
                  <c:v>45.7</c:v>
                </c:pt>
                <c:pt idx="562">
                  <c:v>45.7</c:v>
                </c:pt>
                <c:pt idx="563">
                  <c:v>45.8</c:v>
                </c:pt>
                <c:pt idx="564">
                  <c:v>45.9</c:v>
                </c:pt>
                <c:pt idx="565">
                  <c:v>46</c:v>
                </c:pt>
                <c:pt idx="566">
                  <c:v>46.1</c:v>
                </c:pt>
                <c:pt idx="567">
                  <c:v>46.1</c:v>
                </c:pt>
                <c:pt idx="568">
                  <c:v>46.2</c:v>
                </c:pt>
                <c:pt idx="569">
                  <c:v>46.3</c:v>
                </c:pt>
                <c:pt idx="570">
                  <c:v>46.4</c:v>
                </c:pt>
                <c:pt idx="571">
                  <c:v>46.5</c:v>
                </c:pt>
                <c:pt idx="572">
                  <c:v>46.5</c:v>
                </c:pt>
                <c:pt idx="573">
                  <c:v>46.6</c:v>
                </c:pt>
                <c:pt idx="574">
                  <c:v>46.7</c:v>
                </c:pt>
                <c:pt idx="575">
                  <c:v>46.8</c:v>
                </c:pt>
                <c:pt idx="576">
                  <c:v>46.9</c:v>
                </c:pt>
                <c:pt idx="577">
                  <c:v>47</c:v>
                </c:pt>
                <c:pt idx="578">
                  <c:v>47</c:v>
                </c:pt>
                <c:pt idx="579">
                  <c:v>47.1</c:v>
                </c:pt>
                <c:pt idx="580">
                  <c:v>47.2</c:v>
                </c:pt>
                <c:pt idx="581">
                  <c:v>47.3</c:v>
                </c:pt>
                <c:pt idx="582">
                  <c:v>47.4</c:v>
                </c:pt>
                <c:pt idx="583">
                  <c:v>47.4</c:v>
                </c:pt>
                <c:pt idx="584">
                  <c:v>47.5</c:v>
                </c:pt>
                <c:pt idx="585">
                  <c:v>47.6</c:v>
                </c:pt>
                <c:pt idx="586">
                  <c:v>47.7</c:v>
                </c:pt>
                <c:pt idx="587">
                  <c:v>47.8</c:v>
                </c:pt>
                <c:pt idx="588">
                  <c:v>47.9</c:v>
                </c:pt>
                <c:pt idx="589">
                  <c:v>47.9</c:v>
                </c:pt>
                <c:pt idx="590">
                  <c:v>48</c:v>
                </c:pt>
                <c:pt idx="591">
                  <c:v>48.1</c:v>
                </c:pt>
                <c:pt idx="592">
                  <c:v>48.2</c:v>
                </c:pt>
                <c:pt idx="593">
                  <c:v>48.3</c:v>
                </c:pt>
                <c:pt idx="594">
                  <c:v>48.3</c:v>
                </c:pt>
                <c:pt idx="595">
                  <c:v>48.4</c:v>
                </c:pt>
                <c:pt idx="596">
                  <c:v>48.5</c:v>
                </c:pt>
                <c:pt idx="597">
                  <c:v>48.6</c:v>
                </c:pt>
                <c:pt idx="598">
                  <c:v>48.7</c:v>
                </c:pt>
                <c:pt idx="599">
                  <c:v>48.7</c:v>
                </c:pt>
                <c:pt idx="600">
                  <c:v>48.8</c:v>
                </c:pt>
                <c:pt idx="601">
                  <c:v>48.9</c:v>
                </c:pt>
                <c:pt idx="602">
                  <c:v>49</c:v>
                </c:pt>
                <c:pt idx="603">
                  <c:v>49.1</c:v>
                </c:pt>
                <c:pt idx="604">
                  <c:v>49.2</c:v>
                </c:pt>
                <c:pt idx="605">
                  <c:v>49.2</c:v>
                </c:pt>
                <c:pt idx="606">
                  <c:v>49.3</c:v>
                </c:pt>
                <c:pt idx="607">
                  <c:v>49.4</c:v>
                </c:pt>
                <c:pt idx="608">
                  <c:v>49.5</c:v>
                </c:pt>
                <c:pt idx="609">
                  <c:v>49.6</c:v>
                </c:pt>
                <c:pt idx="610">
                  <c:v>49.6</c:v>
                </c:pt>
                <c:pt idx="611">
                  <c:v>49.7</c:v>
                </c:pt>
                <c:pt idx="612">
                  <c:v>49.8</c:v>
                </c:pt>
                <c:pt idx="613">
                  <c:v>49.9</c:v>
                </c:pt>
                <c:pt idx="614">
                  <c:v>50</c:v>
                </c:pt>
                <c:pt idx="615">
                  <c:v>50</c:v>
                </c:pt>
                <c:pt idx="616">
                  <c:v>50.1</c:v>
                </c:pt>
                <c:pt idx="617">
                  <c:v>50.2</c:v>
                </c:pt>
                <c:pt idx="618">
                  <c:v>50.3</c:v>
                </c:pt>
                <c:pt idx="619">
                  <c:v>50.4</c:v>
                </c:pt>
                <c:pt idx="620">
                  <c:v>50.5</c:v>
                </c:pt>
                <c:pt idx="621">
                  <c:v>50.5</c:v>
                </c:pt>
                <c:pt idx="622">
                  <c:v>50.6</c:v>
                </c:pt>
                <c:pt idx="623">
                  <c:v>50.7</c:v>
                </c:pt>
                <c:pt idx="624">
                  <c:v>50.8</c:v>
                </c:pt>
                <c:pt idx="625">
                  <c:v>50.9</c:v>
                </c:pt>
                <c:pt idx="626">
                  <c:v>50.9</c:v>
                </c:pt>
                <c:pt idx="627">
                  <c:v>51</c:v>
                </c:pt>
                <c:pt idx="628">
                  <c:v>51.1</c:v>
                </c:pt>
                <c:pt idx="629">
                  <c:v>51.2</c:v>
                </c:pt>
                <c:pt idx="630">
                  <c:v>51.3</c:v>
                </c:pt>
                <c:pt idx="631">
                  <c:v>51.4</c:v>
                </c:pt>
                <c:pt idx="632">
                  <c:v>51.4</c:v>
                </c:pt>
                <c:pt idx="633">
                  <c:v>51.5</c:v>
                </c:pt>
                <c:pt idx="634">
                  <c:v>51.6</c:v>
                </c:pt>
                <c:pt idx="635">
                  <c:v>51.7</c:v>
                </c:pt>
                <c:pt idx="636">
                  <c:v>51.8</c:v>
                </c:pt>
                <c:pt idx="637">
                  <c:v>51.8</c:v>
                </c:pt>
                <c:pt idx="638">
                  <c:v>51.9</c:v>
                </c:pt>
                <c:pt idx="639">
                  <c:v>52</c:v>
                </c:pt>
                <c:pt idx="640">
                  <c:v>52.1</c:v>
                </c:pt>
                <c:pt idx="641">
                  <c:v>52.2</c:v>
                </c:pt>
                <c:pt idx="642">
                  <c:v>52.2</c:v>
                </c:pt>
                <c:pt idx="643">
                  <c:v>52.3</c:v>
                </c:pt>
                <c:pt idx="644">
                  <c:v>52.4</c:v>
                </c:pt>
                <c:pt idx="645">
                  <c:v>52.5</c:v>
                </c:pt>
                <c:pt idx="646">
                  <c:v>52.6</c:v>
                </c:pt>
                <c:pt idx="647">
                  <c:v>52.7</c:v>
                </c:pt>
                <c:pt idx="648">
                  <c:v>52.7</c:v>
                </c:pt>
                <c:pt idx="649">
                  <c:v>52.8</c:v>
                </c:pt>
                <c:pt idx="650">
                  <c:v>52.9</c:v>
                </c:pt>
                <c:pt idx="651">
                  <c:v>53</c:v>
                </c:pt>
                <c:pt idx="652">
                  <c:v>53.1</c:v>
                </c:pt>
                <c:pt idx="653">
                  <c:v>53.1</c:v>
                </c:pt>
                <c:pt idx="654">
                  <c:v>53.2</c:v>
                </c:pt>
                <c:pt idx="655">
                  <c:v>53.3</c:v>
                </c:pt>
                <c:pt idx="656">
                  <c:v>53.4</c:v>
                </c:pt>
                <c:pt idx="657">
                  <c:v>53.5</c:v>
                </c:pt>
                <c:pt idx="658">
                  <c:v>53.5</c:v>
                </c:pt>
                <c:pt idx="659">
                  <c:v>53.6</c:v>
                </c:pt>
                <c:pt idx="660">
                  <c:v>53.7</c:v>
                </c:pt>
                <c:pt idx="661">
                  <c:v>53.8</c:v>
                </c:pt>
                <c:pt idx="662">
                  <c:v>53.9</c:v>
                </c:pt>
                <c:pt idx="663">
                  <c:v>54</c:v>
                </c:pt>
                <c:pt idx="664">
                  <c:v>54</c:v>
                </c:pt>
                <c:pt idx="665">
                  <c:v>54.1</c:v>
                </c:pt>
                <c:pt idx="666">
                  <c:v>54.2</c:v>
                </c:pt>
                <c:pt idx="667">
                  <c:v>54.3</c:v>
                </c:pt>
                <c:pt idx="668">
                  <c:v>54.4</c:v>
                </c:pt>
                <c:pt idx="669">
                  <c:v>54.4</c:v>
                </c:pt>
                <c:pt idx="670">
                  <c:v>54.5</c:v>
                </c:pt>
                <c:pt idx="671">
                  <c:v>54.6</c:v>
                </c:pt>
                <c:pt idx="672">
                  <c:v>54.7</c:v>
                </c:pt>
                <c:pt idx="673">
                  <c:v>54.8</c:v>
                </c:pt>
                <c:pt idx="674">
                  <c:v>54.9</c:v>
                </c:pt>
                <c:pt idx="675">
                  <c:v>54.9</c:v>
                </c:pt>
                <c:pt idx="676">
                  <c:v>55</c:v>
                </c:pt>
                <c:pt idx="677">
                  <c:v>55.1</c:v>
                </c:pt>
                <c:pt idx="678">
                  <c:v>55.2</c:v>
                </c:pt>
                <c:pt idx="679">
                  <c:v>55.3</c:v>
                </c:pt>
                <c:pt idx="680">
                  <c:v>55.3</c:v>
                </c:pt>
                <c:pt idx="681">
                  <c:v>55.4</c:v>
                </c:pt>
                <c:pt idx="682">
                  <c:v>55.5</c:v>
                </c:pt>
                <c:pt idx="683">
                  <c:v>55.6</c:v>
                </c:pt>
                <c:pt idx="684">
                  <c:v>55.7</c:v>
                </c:pt>
                <c:pt idx="685">
                  <c:v>55.7</c:v>
                </c:pt>
                <c:pt idx="686">
                  <c:v>55.8</c:v>
                </c:pt>
                <c:pt idx="687">
                  <c:v>55.9</c:v>
                </c:pt>
                <c:pt idx="688">
                  <c:v>56</c:v>
                </c:pt>
                <c:pt idx="689">
                  <c:v>56.1</c:v>
                </c:pt>
                <c:pt idx="690">
                  <c:v>56.2</c:v>
                </c:pt>
                <c:pt idx="691">
                  <c:v>56.2</c:v>
                </c:pt>
                <c:pt idx="692">
                  <c:v>56.3</c:v>
                </c:pt>
                <c:pt idx="693">
                  <c:v>56.4</c:v>
                </c:pt>
                <c:pt idx="694">
                  <c:v>56.5</c:v>
                </c:pt>
                <c:pt idx="695">
                  <c:v>56.6</c:v>
                </c:pt>
                <c:pt idx="696">
                  <c:v>56.6</c:v>
                </c:pt>
                <c:pt idx="697">
                  <c:v>56.7</c:v>
                </c:pt>
                <c:pt idx="698">
                  <c:v>56.8</c:v>
                </c:pt>
                <c:pt idx="699">
                  <c:v>56.9</c:v>
                </c:pt>
                <c:pt idx="700">
                  <c:v>57</c:v>
                </c:pt>
                <c:pt idx="701">
                  <c:v>57</c:v>
                </c:pt>
                <c:pt idx="702">
                  <c:v>57.1</c:v>
                </c:pt>
                <c:pt idx="703">
                  <c:v>57.2</c:v>
                </c:pt>
                <c:pt idx="704">
                  <c:v>57.3</c:v>
                </c:pt>
                <c:pt idx="705">
                  <c:v>57.4</c:v>
                </c:pt>
                <c:pt idx="706">
                  <c:v>57.5</c:v>
                </c:pt>
                <c:pt idx="707">
                  <c:v>57.5</c:v>
                </c:pt>
                <c:pt idx="708">
                  <c:v>57.6</c:v>
                </c:pt>
                <c:pt idx="709">
                  <c:v>57.7</c:v>
                </c:pt>
                <c:pt idx="710">
                  <c:v>57.8</c:v>
                </c:pt>
                <c:pt idx="711">
                  <c:v>57.9</c:v>
                </c:pt>
                <c:pt idx="712">
                  <c:v>57.9</c:v>
                </c:pt>
                <c:pt idx="713">
                  <c:v>58</c:v>
                </c:pt>
                <c:pt idx="714">
                  <c:v>58.1</c:v>
                </c:pt>
                <c:pt idx="715">
                  <c:v>58.2</c:v>
                </c:pt>
                <c:pt idx="716">
                  <c:v>58.3</c:v>
                </c:pt>
                <c:pt idx="717">
                  <c:v>58.3</c:v>
                </c:pt>
                <c:pt idx="718">
                  <c:v>58.4</c:v>
                </c:pt>
                <c:pt idx="719">
                  <c:v>58.5</c:v>
                </c:pt>
                <c:pt idx="720">
                  <c:v>58.6</c:v>
                </c:pt>
                <c:pt idx="721">
                  <c:v>58.7</c:v>
                </c:pt>
                <c:pt idx="722">
                  <c:v>58.8</c:v>
                </c:pt>
                <c:pt idx="723">
                  <c:v>58.8</c:v>
                </c:pt>
                <c:pt idx="724">
                  <c:v>58.9</c:v>
                </c:pt>
                <c:pt idx="725">
                  <c:v>59</c:v>
                </c:pt>
                <c:pt idx="726">
                  <c:v>59.1</c:v>
                </c:pt>
                <c:pt idx="727">
                  <c:v>59.2</c:v>
                </c:pt>
                <c:pt idx="728">
                  <c:v>59.2</c:v>
                </c:pt>
                <c:pt idx="729">
                  <c:v>59.3</c:v>
                </c:pt>
                <c:pt idx="730">
                  <c:v>59.4</c:v>
                </c:pt>
                <c:pt idx="731">
                  <c:v>59.5</c:v>
                </c:pt>
                <c:pt idx="732">
                  <c:v>59.6</c:v>
                </c:pt>
                <c:pt idx="733">
                  <c:v>59.7</c:v>
                </c:pt>
                <c:pt idx="734">
                  <c:v>59.7</c:v>
                </c:pt>
                <c:pt idx="735">
                  <c:v>59.8</c:v>
                </c:pt>
                <c:pt idx="736">
                  <c:v>59.9</c:v>
                </c:pt>
                <c:pt idx="737">
                  <c:v>60</c:v>
                </c:pt>
                <c:pt idx="738">
                  <c:v>60.1</c:v>
                </c:pt>
                <c:pt idx="739">
                  <c:v>60.1</c:v>
                </c:pt>
                <c:pt idx="740">
                  <c:v>60.2</c:v>
                </c:pt>
                <c:pt idx="741">
                  <c:v>60.3</c:v>
                </c:pt>
                <c:pt idx="742">
                  <c:v>60.4</c:v>
                </c:pt>
                <c:pt idx="743">
                  <c:v>60.5</c:v>
                </c:pt>
                <c:pt idx="744">
                  <c:v>60.5</c:v>
                </c:pt>
                <c:pt idx="745">
                  <c:v>60.6</c:v>
                </c:pt>
                <c:pt idx="746">
                  <c:v>60.7</c:v>
                </c:pt>
                <c:pt idx="747">
                  <c:v>60.8</c:v>
                </c:pt>
                <c:pt idx="748">
                  <c:v>60.9</c:v>
                </c:pt>
                <c:pt idx="749">
                  <c:v>61</c:v>
                </c:pt>
                <c:pt idx="750">
                  <c:v>61</c:v>
                </c:pt>
                <c:pt idx="751">
                  <c:v>61.1</c:v>
                </c:pt>
                <c:pt idx="752">
                  <c:v>61.2</c:v>
                </c:pt>
                <c:pt idx="753">
                  <c:v>61.3</c:v>
                </c:pt>
                <c:pt idx="754">
                  <c:v>61.4</c:v>
                </c:pt>
                <c:pt idx="755">
                  <c:v>61.4</c:v>
                </c:pt>
                <c:pt idx="756">
                  <c:v>61.5</c:v>
                </c:pt>
                <c:pt idx="757">
                  <c:v>61.6</c:v>
                </c:pt>
                <c:pt idx="758">
                  <c:v>61.7</c:v>
                </c:pt>
                <c:pt idx="759">
                  <c:v>61.8</c:v>
                </c:pt>
                <c:pt idx="760">
                  <c:v>61.8</c:v>
                </c:pt>
                <c:pt idx="761">
                  <c:v>61.9</c:v>
                </c:pt>
                <c:pt idx="762">
                  <c:v>62</c:v>
                </c:pt>
                <c:pt idx="763">
                  <c:v>62.1</c:v>
                </c:pt>
                <c:pt idx="764">
                  <c:v>62.2</c:v>
                </c:pt>
                <c:pt idx="765">
                  <c:v>62.3</c:v>
                </c:pt>
                <c:pt idx="766">
                  <c:v>62.3</c:v>
                </c:pt>
                <c:pt idx="767">
                  <c:v>62.4</c:v>
                </c:pt>
                <c:pt idx="768">
                  <c:v>62.5</c:v>
                </c:pt>
                <c:pt idx="769">
                  <c:v>62.6</c:v>
                </c:pt>
                <c:pt idx="770">
                  <c:v>62.7</c:v>
                </c:pt>
                <c:pt idx="771">
                  <c:v>62.7</c:v>
                </c:pt>
                <c:pt idx="772">
                  <c:v>62.8</c:v>
                </c:pt>
                <c:pt idx="773">
                  <c:v>62.9</c:v>
                </c:pt>
                <c:pt idx="774">
                  <c:v>63</c:v>
                </c:pt>
                <c:pt idx="775">
                  <c:v>63.1</c:v>
                </c:pt>
                <c:pt idx="776">
                  <c:v>63.2</c:v>
                </c:pt>
                <c:pt idx="777">
                  <c:v>63.2</c:v>
                </c:pt>
                <c:pt idx="778">
                  <c:v>63.3</c:v>
                </c:pt>
                <c:pt idx="779">
                  <c:v>63.4</c:v>
                </c:pt>
                <c:pt idx="780">
                  <c:v>63.5</c:v>
                </c:pt>
                <c:pt idx="781">
                  <c:v>63.6</c:v>
                </c:pt>
                <c:pt idx="782">
                  <c:v>63.6</c:v>
                </c:pt>
                <c:pt idx="783">
                  <c:v>63.7</c:v>
                </c:pt>
                <c:pt idx="784">
                  <c:v>63.8</c:v>
                </c:pt>
                <c:pt idx="785">
                  <c:v>63.9</c:v>
                </c:pt>
                <c:pt idx="786">
                  <c:v>64</c:v>
                </c:pt>
                <c:pt idx="787">
                  <c:v>64</c:v>
                </c:pt>
                <c:pt idx="788">
                  <c:v>64.099999999999994</c:v>
                </c:pt>
                <c:pt idx="789">
                  <c:v>64.2</c:v>
                </c:pt>
                <c:pt idx="790">
                  <c:v>64.3</c:v>
                </c:pt>
                <c:pt idx="791">
                  <c:v>64.400000000000006</c:v>
                </c:pt>
                <c:pt idx="792">
                  <c:v>64.5</c:v>
                </c:pt>
                <c:pt idx="793">
                  <c:v>64.5</c:v>
                </c:pt>
                <c:pt idx="794">
                  <c:v>64.599999999999994</c:v>
                </c:pt>
                <c:pt idx="795">
                  <c:v>64.7</c:v>
                </c:pt>
                <c:pt idx="796">
                  <c:v>64.8</c:v>
                </c:pt>
                <c:pt idx="797">
                  <c:v>64.900000000000006</c:v>
                </c:pt>
                <c:pt idx="798">
                  <c:v>64.900000000000006</c:v>
                </c:pt>
                <c:pt idx="799">
                  <c:v>65</c:v>
                </c:pt>
                <c:pt idx="800">
                  <c:v>65.099999999999994</c:v>
                </c:pt>
                <c:pt idx="801">
                  <c:v>65.2</c:v>
                </c:pt>
                <c:pt idx="802">
                  <c:v>65.3</c:v>
                </c:pt>
                <c:pt idx="803">
                  <c:v>65.3</c:v>
                </c:pt>
                <c:pt idx="804">
                  <c:v>65.400000000000006</c:v>
                </c:pt>
                <c:pt idx="805">
                  <c:v>65.5</c:v>
                </c:pt>
                <c:pt idx="806">
                  <c:v>65.599999999999994</c:v>
                </c:pt>
                <c:pt idx="807">
                  <c:v>65.7</c:v>
                </c:pt>
                <c:pt idx="808">
                  <c:v>65.8</c:v>
                </c:pt>
                <c:pt idx="809">
                  <c:v>65.8</c:v>
                </c:pt>
                <c:pt idx="810">
                  <c:v>65.900000000000006</c:v>
                </c:pt>
                <c:pt idx="811">
                  <c:v>66</c:v>
                </c:pt>
                <c:pt idx="812">
                  <c:v>66.099999999999994</c:v>
                </c:pt>
                <c:pt idx="813">
                  <c:v>66.2</c:v>
                </c:pt>
                <c:pt idx="814">
                  <c:v>66.2</c:v>
                </c:pt>
                <c:pt idx="815">
                  <c:v>66.3</c:v>
                </c:pt>
                <c:pt idx="816">
                  <c:v>66.400000000000006</c:v>
                </c:pt>
                <c:pt idx="817">
                  <c:v>66.5</c:v>
                </c:pt>
                <c:pt idx="818">
                  <c:v>66.599999999999994</c:v>
                </c:pt>
                <c:pt idx="819">
                  <c:v>66.7</c:v>
                </c:pt>
                <c:pt idx="820">
                  <c:v>66.7</c:v>
                </c:pt>
                <c:pt idx="821">
                  <c:v>66.8</c:v>
                </c:pt>
                <c:pt idx="822">
                  <c:v>66.900000000000006</c:v>
                </c:pt>
                <c:pt idx="823">
                  <c:v>67</c:v>
                </c:pt>
                <c:pt idx="824">
                  <c:v>67.099999999999994</c:v>
                </c:pt>
                <c:pt idx="825">
                  <c:v>67.099999999999994</c:v>
                </c:pt>
                <c:pt idx="826">
                  <c:v>67.2</c:v>
                </c:pt>
                <c:pt idx="827">
                  <c:v>67.3</c:v>
                </c:pt>
                <c:pt idx="828">
                  <c:v>67.400000000000006</c:v>
                </c:pt>
                <c:pt idx="829">
                  <c:v>67.5</c:v>
                </c:pt>
                <c:pt idx="830">
                  <c:v>67.5</c:v>
                </c:pt>
                <c:pt idx="831">
                  <c:v>67.599999999999994</c:v>
                </c:pt>
                <c:pt idx="832">
                  <c:v>67.7</c:v>
                </c:pt>
                <c:pt idx="833">
                  <c:v>67.8</c:v>
                </c:pt>
                <c:pt idx="834">
                  <c:v>67.900000000000006</c:v>
                </c:pt>
                <c:pt idx="835">
                  <c:v>68</c:v>
                </c:pt>
                <c:pt idx="836">
                  <c:v>68</c:v>
                </c:pt>
                <c:pt idx="837">
                  <c:v>68.099999999999994</c:v>
                </c:pt>
                <c:pt idx="838">
                  <c:v>68.2</c:v>
                </c:pt>
                <c:pt idx="839">
                  <c:v>68.3</c:v>
                </c:pt>
                <c:pt idx="840">
                  <c:v>68.400000000000006</c:v>
                </c:pt>
                <c:pt idx="841">
                  <c:v>68.400000000000006</c:v>
                </c:pt>
                <c:pt idx="842">
                  <c:v>68.5</c:v>
                </c:pt>
                <c:pt idx="843">
                  <c:v>68.599999999999994</c:v>
                </c:pt>
                <c:pt idx="844">
                  <c:v>68.7</c:v>
                </c:pt>
                <c:pt idx="845">
                  <c:v>68.8</c:v>
                </c:pt>
                <c:pt idx="846">
                  <c:v>68.8</c:v>
                </c:pt>
                <c:pt idx="847">
                  <c:v>68.900000000000006</c:v>
                </c:pt>
                <c:pt idx="848">
                  <c:v>69</c:v>
                </c:pt>
                <c:pt idx="849">
                  <c:v>69.099999999999994</c:v>
                </c:pt>
                <c:pt idx="850">
                  <c:v>69.2</c:v>
                </c:pt>
                <c:pt idx="851">
                  <c:v>69.3</c:v>
                </c:pt>
                <c:pt idx="852">
                  <c:v>69.3</c:v>
                </c:pt>
                <c:pt idx="853">
                  <c:v>69.400000000000006</c:v>
                </c:pt>
                <c:pt idx="854">
                  <c:v>69.5</c:v>
                </c:pt>
                <c:pt idx="855">
                  <c:v>69.599999999999994</c:v>
                </c:pt>
                <c:pt idx="856">
                  <c:v>69.7</c:v>
                </c:pt>
                <c:pt idx="857">
                  <c:v>69.7</c:v>
                </c:pt>
                <c:pt idx="858">
                  <c:v>69.8</c:v>
                </c:pt>
                <c:pt idx="859">
                  <c:v>69.900000000000006</c:v>
                </c:pt>
                <c:pt idx="860">
                  <c:v>70</c:v>
                </c:pt>
                <c:pt idx="861">
                  <c:v>70.099999999999994</c:v>
                </c:pt>
                <c:pt idx="862">
                  <c:v>70.099999999999994</c:v>
                </c:pt>
                <c:pt idx="863">
                  <c:v>70.2</c:v>
                </c:pt>
                <c:pt idx="864">
                  <c:v>70.3</c:v>
                </c:pt>
                <c:pt idx="865">
                  <c:v>70.400000000000006</c:v>
                </c:pt>
                <c:pt idx="866">
                  <c:v>70.5</c:v>
                </c:pt>
                <c:pt idx="867">
                  <c:v>70.599999999999994</c:v>
                </c:pt>
                <c:pt idx="868">
                  <c:v>70.599999999999994</c:v>
                </c:pt>
                <c:pt idx="869">
                  <c:v>70.7</c:v>
                </c:pt>
                <c:pt idx="870">
                  <c:v>70.8</c:v>
                </c:pt>
                <c:pt idx="871">
                  <c:v>70.900000000000006</c:v>
                </c:pt>
                <c:pt idx="872">
                  <c:v>71</c:v>
                </c:pt>
                <c:pt idx="873">
                  <c:v>71</c:v>
                </c:pt>
                <c:pt idx="874">
                  <c:v>71.099999999999994</c:v>
                </c:pt>
                <c:pt idx="875">
                  <c:v>71.2</c:v>
                </c:pt>
                <c:pt idx="876">
                  <c:v>71.3</c:v>
                </c:pt>
                <c:pt idx="877">
                  <c:v>71.400000000000006</c:v>
                </c:pt>
                <c:pt idx="878">
                  <c:v>71.5</c:v>
                </c:pt>
                <c:pt idx="879">
                  <c:v>71.5</c:v>
                </c:pt>
                <c:pt idx="880">
                  <c:v>71.599999999999994</c:v>
                </c:pt>
                <c:pt idx="881">
                  <c:v>71.7</c:v>
                </c:pt>
                <c:pt idx="882">
                  <c:v>71.8</c:v>
                </c:pt>
                <c:pt idx="883">
                  <c:v>71.900000000000006</c:v>
                </c:pt>
                <c:pt idx="884">
                  <c:v>71.900000000000006</c:v>
                </c:pt>
                <c:pt idx="885">
                  <c:v>72</c:v>
                </c:pt>
                <c:pt idx="886">
                  <c:v>72.099999999999994</c:v>
                </c:pt>
                <c:pt idx="887">
                  <c:v>72.2</c:v>
                </c:pt>
                <c:pt idx="888">
                  <c:v>72.3</c:v>
                </c:pt>
                <c:pt idx="889">
                  <c:v>72.3</c:v>
                </c:pt>
                <c:pt idx="890">
                  <c:v>72.400000000000006</c:v>
                </c:pt>
                <c:pt idx="891">
                  <c:v>72.5</c:v>
                </c:pt>
                <c:pt idx="892">
                  <c:v>72.599999999999994</c:v>
                </c:pt>
                <c:pt idx="893">
                  <c:v>72.7</c:v>
                </c:pt>
                <c:pt idx="894">
                  <c:v>72.8</c:v>
                </c:pt>
                <c:pt idx="895">
                  <c:v>72.8</c:v>
                </c:pt>
                <c:pt idx="896">
                  <c:v>72.900000000000006</c:v>
                </c:pt>
                <c:pt idx="897">
                  <c:v>73</c:v>
                </c:pt>
                <c:pt idx="898">
                  <c:v>73.099999999999994</c:v>
                </c:pt>
                <c:pt idx="899">
                  <c:v>73.2</c:v>
                </c:pt>
                <c:pt idx="900">
                  <c:v>73.2</c:v>
                </c:pt>
                <c:pt idx="901">
                  <c:v>73.3</c:v>
                </c:pt>
                <c:pt idx="902">
                  <c:v>73.400000000000006</c:v>
                </c:pt>
                <c:pt idx="903">
                  <c:v>73.5</c:v>
                </c:pt>
                <c:pt idx="904">
                  <c:v>73.599999999999994</c:v>
                </c:pt>
                <c:pt idx="905">
                  <c:v>73.599999999999994</c:v>
                </c:pt>
                <c:pt idx="906">
                  <c:v>73.7</c:v>
                </c:pt>
                <c:pt idx="907">
                  <c:v>73.8</c:v>
                </c:pt>
                <c:pt idx="908">
                  <c:v>73.900000000000006</c:v>
                </c:pt>
                <c:pt idx="909">
                  <c:v>74</c:v>
                </c:pt>
                <c:pt idx="910">
                  <c:v>74.099999999999994</c:v>
                </c:pt>
                <c:pt idx="911">
                  <c:v>74.099999999999994</c:v>
                </c:pt>
                <c:pt idx="912">
                  <c:v>74.2</c:v>
                </c:pt>
                <c:pt idx="913">
                  <c:v>74.3</c:v>
                </c:pt>
                <c:pt idx="914">
                  <c:v>74.400000000000006</c:v>
                </c:pt>
                <c:pt idx="915">
                  <c:v>74.5</c:v>
                </c:pt>
                <c:pt idx="916">
                  <c:v>74.5</c:v>
                </c:pt>
                <c:pt idx="917">
                  <c:v>74.599999999999994</c:v>
                </c:pt>
                <c:pt idx="918">
                  <c:v>74.7</c:v>
                </c:pt>
                <c:pt idx="919">
                  <c:v>74.8</c:v>
                </c:pt>
                <c:pt idx="920">
                  <c:v>74.900000000000006</c:v>
                </c:pt>
                <c:pt idx="921">
                  <c:v>75</c:v>
                </c:pt>
                <c:pt idx="922">
                  <c:v>75</c:v>
                </c:pt>
                <c:pt idx="923">
                  <c:v>75.099999999999994</c:v>
                </c:pt>
                <c:pt idx="924">
                  <c:v>75.2</c:v>
                </c:pt>
                <c:pt idx="925">
                  <c:v>75.3</c:v>
                </c:pt>
                <c:pt idx="926">
                  <c:v>75.400000000000006</c:v>
                </c:pt>
                <c:pt idx="927">
                  <c:v>75.400000000000006</c:v>
                </c:pt>
                <c:pt idx="928">
                  <c:v>75.5</c:v>
                </c:pt>
                <c:pt idx="929">
                  <c:v>75.599999999999994</c:v>
                </c:pt>
                <c:pt idx="930">
                  <c:v>75.7</c:v>
                </c:pt>
                <c:pt idx="931">
                  <c:v>75.8</c:v>
                </c:pt>
                <c:pt idx="932">
                  <c:v>75.8</c:v>
                </c:pt>
                <c:pt idx="933">
                  <c:v>75.900000000000006</c:v>
                </c:pt>
                <c:pt idx="934">
                  <c:v>76</c:v>
                </c:pt>
                <c:pt idx="935">
                  <c:v>76.099999999999994</c:v>
                </c:pt>
                <c:pt idx="936">
                  <c:v>76.2</c:v>
                </c:pt>
                <c:pt idx="937">
                  <c:v>76.3</c:v>
                </c:pt>
                <c:pt idx="938">
                  <c:v>76.3</c:v>
                </c:pt>
                <c:pt idx="939">
                  <c:v>76.400000000000006</c:v>
                </c:pt>
                <c:pt idx="940">
                  <c:v>76.5</c:v>
                </c:pt>
                <c:pt idx="941">
                  <c:v>76.599999999999994</c:v>
                </c:pt>
                <c:pt idx="942">
                  <c:v>76.7</c:v>
                </c:pt>
                <c:pt idx="943">
                  <c:v>76.7</c:v>
                </c:pt>
                <c:pt idx="944">
                  <c:v>76.8</c:v>
                </c:pt>
                <c:pt idx="945">
                  <c:v>76.900000000000006</c:v>
                </c:pt>
                <c:pt idx="946">
                  <c:v>77</c:v>
                </c:pt>
                <c:pt idx="947">
                  <c:v>77.099999999999994</c:v>
                </c:pt>
                <c:pt idx="948">
                  <c:v>77.099999999999994</c:v>
                </c:pt>
                <c:pt idx="949">
                  <c:v>77.2</c:v>
                </c:pt>
                <c:pt idx="950">
                  <c:v>77.3</c:v>
                </c:pt>
                <c:pt idx="951">
                  <c:v>77.400000000000006</c:v>
                </c:pt>
                <c:pt idx="952">
                  <c:v>77.5</c:v>
                </c:pt>
                <c:pt idx="953">
                  <c:v>77.599999999999994</c:v>
                </c:pt>
                <c:pt idx="954">
                  <c:v>77.599999999999994</c:v>
                </c:pt>
                <c:pt idx="955">
                  <c:v>77.7</c:v>
                </c:pt>
                <c:pt idx="956">
                  <c:v>77.8</c:v>
                </c:pt>
                <c:pt idx="957">
                  <c:v>77.900000000000006</c:v>
                </c:pt>
                <c:pt idx="958">
                  <c:v>78</c:v>
                </c:pt>
                <c:pt idx="959">
                  <c:v>78</c:v>
                </c:pt>
                <c:pt idx="960">
                  <c:v>78.099999999999994</c:v>
                </c:pt>
                <c:pt idx="961">
                  <c:v>78.2</c:v>
                </c:pt>
                <c:pt idx="962">
                  <c:v>78.3</c:v>
                </c:pt>
                <c:pt idx="963">
                  <c:v>78.400000000000006</c:v>
                </c:pt>
                <c:pt idx="964">
                  <c:v>78.5</c:v>
                </c:pt>
                <c:pt idx="965">
                  <c:v>78.5</c:v>
                </c:pt>
                <c:pt idx="966">
                  <c:v>78.599999999999994</c:v>
                </c:pt>
                <c:pt idx="967">
                  <c:v>78.7</c:v>
                </c:pt>
                <c:pt idx="968">
                  <c:v>78.8</c:v>
                </c:pt>
                <c:pt idx="969">
                  <c:v>78.900000000000006</c:v>
                </c:pt>
                <c:pt idx="970">
                  <c:v>78.900000000000006</c:v>
                </c:pt>
                <c:pt idx="971">
                  <c:v>79</c:v>
                </c:pt>
                <c:pt idx="972">
                  <c:v>79.099999999999994</c:v>
                </c:pt>
                <c:pt idx="973">
                  <c:v>79.2</c:v>
                </c:pt>
                <c:pt idx="974">
                  <c:v>79.3</c:v>
                </c:pt>
                <c:pt idx="975">
                  <c:v>79.3</c:v>
                </c:pt>
                <c:pt idx="976">
                  <c:v>79.400000000000006</c:v>
                </c:pt>
                <c:pt idx="977">
                  <c:v>79.5</c:v>
                </c:pt>
                <c:pt idx="978">
                  <c:v>79.599999999999994</c:v>
                </c:pt>
                <c:pt idx="979">
                  <c:v>79.7</c:v>
                </c:pt>
                <c:pt idx="980">
                  <c:v>79.8</c:v>
                </c:pt>
                <c:pt idx="981">
                  <c:v>79.8</c:v>
                </c:pt>
                <c:pt idx="982">
                  <c:v>79.900000000000006</c:v>
                </c:pt>
                <c:pt idx="983">
                  <c:v>80</c:v>
                </c:pt>
                <c:pt idx="984">
                  <c:v>80.099999999999994</c:v>
                </c:pt>
                <c:pt idx="985">
                  <c:v>80.2</c:v>
                </c:pt>
                <c:pt idx="986">
                  <c:v>80.2</c:v>
                </c:pt>
                <c:pt idx="987">
                  <c:v>80.3</c:v>
                </c:pt>
                <c:pt idx="988">
                  <c:v>80.400000000000006</c:v>
                </c:pt>
                <c:pt idx="989">
                  <c:v>80.5</c:v>
                </c:pt>
                <c:pt idx="990">
                  <c:v>80.599999999999994</c:v>
                </c:pt>
                <c:pt idx="991">
                  <c:v>80.599999999999994</c:v>
                </c:pt>
                <c:pt idx="992">
                  <c:v>80.7</c:v>
                </c:pt>
                <c:pt idx="993">
                  <c:v>80.8</c:v>
                </c:pt>
                <c:pt idx="994">
                  <c:v>80.900000000000006</c:v>
                </c:pt>
                <c:pt idx="995">
                  <c:v>81</c:v>
                </c:pt>
                <c:pt idx="996">
                  <c:v>81.099999999999994</c:v>
                </c:pt>
                <c:pt idx="997">
                  <c:v>81.099999999999994</c:v>
                </c:pt>
                <c:pt idx="998">
                  <c:v>81.2</c:v>
                </c:pt>
                <c:pt idx="999">
                  <c:v>81.3</c:v>
                </c:pt>
                <c:pt idx="1000">
                  <c:v>81.400000000000006</c:v>
                </c:pt>
                <c:pt idx="1001">
                  <c:v>81.5</c:v>
                </c:pt>
                <c:pt idx="1002">
                  <c:v>81.5</c:v>
                </c:pt>
                <c:pt idx="1003">
                  <c:v>81.599999999999994</c:v>
                </c:pt>
                <c:pt idx="1004">
                  <c:v>81.7</c:v>
                </c:pt>
                <c:pt idx="1005">
                  <c:v>81.8</c:v>
                </c:pt>
                <c:pt idx="1006">
                  <c:v>81.900000000000006</c:v>
                </c:pt>
                <c:pt idx="1007">
                  <c:v>81.900000000000006</c:v>
                </c:pt>
                <c:pt idx="1008">
                  <c:v>82</c:v>
                </c:pt>
                <c:pt idx="1009">
                  <c:v>82.1</c:v>
                </c:pt>
                <c:pt idx="1010">
                  <c:v>82.2</c:v>
                </c:pt>
                <c:pt idx="1011">
                  <c:v>82.3</c:v>
                </c:pt>
                <c:pt idx="1012">
                  <c:v>82.4</c:v>
                </c:pt>
                <c:pt idx="1013">
                  <c:v>82.4</c:v>
                </c:pt>
                <c:pt idx="1014">
                  <c:v>82.5</c:v>
                </c:pt>
                <c:pt idx="1015">
                  <c:v>82.6</c:v>
                </c:pt>
                <c:pt idx="1016">
                  <c:v>82.7</c:v>
                </c:pt>
                <c:pt idx="1017">
                  <c:v>82.8</c:v>
                </c:pt>
                <c:pt idx="1018">
                  <c:v>82.8</c:v>
                </c:pt>
                <c:pt idx="1019">
                  <c:v>82.9</c:v>
                </c:pt>
                <c:pt idx="1020">
                  <c:v>83</c:v>
                </c:pt>
                <c:pt idx="1021">
                  <c:v>83.1</c:v>
                </c:pt>
                <c:pt idx="1022">
                  <c:v>83.2</c:v>
                </c:pt>
                <c:pt idx="1023">
                  <c:v>83.3</c:v>
                </c:pt>
                <c:pt idx="1024">
                  <c:v>83.3</c:v>
                </c:pt>
              </c:numCache>
            </c:numRef>
          </c:cat>
          <c:val>
            <c:numRef>
              <c:f>'Amp spectrum'!$F$2:$F$1026</c:f>
              <c:numCache>
                <c:formatCode>General</c:formatCode>
                <c:ptCount val="1025"/>
                <c:pt idx="0">
                  <c:v>2.8000000000000001E-2</c:v>
                </c:pt>
                <c:pt idx="1">
                  <c:v>2.9000000000000001E-2</c:v>
                </c:pt>
                <c:pt idx="2">
                  <c:v>0.03</c:v>
                </c:pt>
                <c:pt idx="3">
                  <c:v>3.2000000000000001E-2</c:v>
                </c:pt>
                <c:pt idx="4">
                  <c:v>3.3000000000000002E-2</c:v>
                </c:pt>
                <c:pt idx="5">
                  <c:v>3.3000000000000002E-2</c:v>
                </c:pt>
                <c:pt idx="6">
                  <c:v>3.3000000000000002E-2</c:v>
                </c:pt>
                <c:pt idx="7">
                  <c:v>3.3000000000000002E-2</c:v>
                </c:pt>
                <c:pt idx="8">
                  <c:v>3.3000000000000002E-2</c:v>
                </c:pt>
                <c:pt idx="9">
                  <c:v>3.3000000000000002E-2</c:v>
                </c:pt>
                <c:pt idx="10">
                  <c:v>3.3000000000000002E-2</c:v>
                </c:pt>
                <c:pt idx="11">
                  <c:v>3.3000000000000002E-2</c:v>
                </c:pt>
                <c:pt idx="12">
                  <c:v>3.3000000000000002E-2</c:v>
                </c:pt>
                <c:pt idx="13">
                  <c:v>3.3000000000000002E-2</c:v>
                </c:pt>
                <c:pt idx="14">
                  <c:v>3.4000000000000002E-2</c:v>
                </c:pt>
                <c:pt idx="15">
                  <c:v>3.4000000000000002E-2</c:v>
                </c:pt>
                <c:pt idx="16">
                  <c:v>3.5000000000000003E-2</c:v>
                </c:pt>
                <c:pt idx="17">
                  <c:v>3.5000000000000003E-2</c:v>
                </c:pt>
                <c:pt idx="18">
                  <c:v>3.5000000000000003E-2</c:v>
                </c:pt>
                <c:pt idx="19">
                  <c:v>3.5999999999999997E-2</c:v>
                </c:pt>
                <c:pt idx="20">
                  <c:v>3.5999999999999997E-2</c:v>
                </c:pt>
                <c:pt idx="21">
                  <c:v>3.5999999999999997E-2</c:v>
                </c:pt>
                <c:pt idx="22">
                  <c:v>3.5999999999999997E-2</c:v>
                </c:pt>
                <c:pt idx="23">
                  <c:v>3.5999999999999997E-2</c:v>
                </c:pt>
                <c:pt idx="24">
                  <c:v>3.6999999999999998E-2</c:v>
                </c:pt>
                <c:pt idx="25">
                  <c:v>3.7999999999999999E-2</c:v>
                </c:pt>
                <c:pt idx="26">
                  <c:v>3.9E-2</c:v>
                </c:pt>
                <c:pt idx="27">
                  <c:v>0.04</c:v>
                </c:pt>
                <c:pt idx="28">
                  <c:v>4.2000000000000003E-2</c:v>
                </c:pt>
                <c:pt idx="29">
                  <c:v>4.2999999999999997E-2</c:v>
                </c:pt>
                <c:pt idx="30">
                  <c:v>4.3999999999999997E-2</c:v>
                </c:pt>
                <c:pt idx="31">
                  <c:v>4.4999999999999998E-2</c:v>
                </c:pt>
                <c:pt idx="32">
                  <c:v>4.5999999999999999E-2</c:v>
                </c:pt>
                <c:pt idx="33">
                  <c:v>4.5999999999999999E-2</c:v>
                </c:pt>
                <c:pt idx="34">
                  <c:v>4.7E-2</c:v>
                </c:pt>
                <c:pt idx="35">
                  <c:v>4.7E-2</c:v>
                </c:pt>
                <c:pt idx="36">
                  <c:v>4.8000000000000001E-2</c:v>
                </c:pt>
                <c:pt idx="37">
                  <c:v>4.9000000000000002E-2</c:v>
                </c:pt>
                <c:pt idx="38">
                  <c:v>5.0999999999999997E-2</c:v>
                </c:pt>
                <c:pt idx="39">
                  <c:v>5.1999999999999998E-2</c:v>
                </c:pt>
                <c:pt idx="40">
                  <c:v>5.3999999999999999E-2</c:v>
                </c:pt>
                <c:pt idx="41">
                  <c:v>5.6000000000000001E-2</c:v>
                </c:pt>
                <c:pt idx="42">
                  <c:v>5.7000000000000002E-2</c:v>
                </c:pt>
                <c:pt idx="43">
                  <c:v>5.8999999999999997E-2</c:v>
                </c:pt>
                <c:pt idx="44">
                  <c:v>0.06</c:v>
                </c:pt>
                <c:pt idx="45">
                  <c:v>0.06</c:v>
                </c:pt>
                <c:pt idx="46">
                  <c:v>0.06</c:v>
                </c:pt>
                <c:pt idx="47">
                  <c:v>5.8999999999999997E-2</c:v>
                </c:pt>
                <c:pt idx="48">
                  <c:v>5.8000000000000003E-2</c:v>
                </c:pt>
                <c:pt idx="49">
                  <c:v>5.8000000000000003E-2</c:v>
                </c:pt>
                <c:pt idx="50">
                  <c:v>0.06</c:v>
                </c:pt>
                <c:pt idx="51">
                  <c:v>6.2E-2</c:v>
                </c:pt>
                <c:pt idx="52">
                  <c:v>6.6000000000000003E-2</c:v>
                </c:pt>
                <c:pt idx="53">
                  <c:v>7.0999999999999994E-2</c:v>
                </c:pt>
                <c:pt idx="54">
                  <c:v>7.9000000000000001E-2</c:v>
                </c:pt>
                <c:pt idx="55">
                  <c:v>9.2999999999999999E-2</c:v>
                </c:pt>
                <c:pt idx="56">
                  <c:v>0.11799999999999999</c:v>
                </c:pt>
                <c:pt idx="57">
                  <c:v>0.158</c:v>
                </c:pt>
                <c:pt idx="58">
                  <c:v>0.215</c:v>
                </c:pt>
                <c:pt idx="59">
                  <c:v>0.28399999999999997</c:v>
                </c:pt>
                <c:pt idx="60">
                  <c:v>0.35399999999999998</c:v>
                </c:pt>
                <c:pt idx="61">
                  <c:v>0.41499999999999998</c:v>
                </c:pt>
                <c:pt idx="62">
                  <c:v>0.46200000000000002</c:v>
                </c:pt>
                <c:pt idx="63">
                  <c:v>0.496</c:v>
                </c:pt>
                <c:pt idx="64">
                  <c:v>0.52300000000000002</c:v>
                </c:pt>
                <c:pt idx="65">
                  <c:v>0.55000000000000004</c:v>
                </c:pt>
                <c:pt idx="66">
                  <c:v>0.58099999999999996</c:v>
                </c:pt>
                <c:pt idx="67">
                  <c:v>0.61599999999999999</c:v>
                </c:pt>
                <c:pt idx="68">
                  <c:v>0.65600000000000003</c:v>
                </c:pt>
                <c:pt idx="69">
                  <c:v>0.69499999999999995</c:v>
                </c:pt>
                <c:pt idx="70">
                  <c:v>0.72799999999999998</c:v>
                </c:pt>
                <c:pt idx="71">
                  <c:v>0.752</c:v>
                </c:pt>
                <c:pt idx="72">
                  <c:v>0.76500000000000001</c:v>
                </c:pt>
                <c:pt idx="73">
                  <c:v>0.76900000000000002</c:v>
                </c:pt>
                <c:pt idx="74">
                  <c:v>0.77100000000000002</c:v>
                </c:pt>
                <c:pt idx="75">
                  <c:v>0.77700000000000002</c:v>
                </c:pt>
                <c:pt idx="76">
                  <c:v>0.78800000000000003</c:v>
                </c:pt>
                <c:pt idx="77">
                  <c:v>0.8</c:v>
                </c:pt>
                <c:pt idx="78">
                  <c:v>0.81</c:v>
                </c:pt>
                <c:pt idx="79">
                  <c:v>0.81499999999999995</c:v>
                </c:pt>
                <c:pt idx="80">
                  <c:v>0.81899999999999995</c:v>
                </c:pt>
                <c:pt idx="81">
                  <c:v>0.82699999999999996</c:v>
                </c:pt>
                <c:pt idx="82">
                  <c:v>0.84</c:v>
                </c:pt>
                <c:pt idx="83">
                  <c:v>0.85799999999999998</c:v>
                </c:pt>
                <c:pt idx="84">
                  <c:v>0.88</c:v>
                </c:pt>
                <c:pt idx="85">
                  <c:v>0.90100000000000002</c:v>
                </c:pt>
                <c:pt idx="86">
                  <c:v>0.92</c:v>
                </c:pt>
                <c:pt idx="87">
                  <c:v>0.93700000000000006</c:v>
                </c:pt>
                <c:pt idx="88">
                  <c:v>0.95199999999999996</c:v>
                </c:pt>
                <c:pt idx="89">
                  <c:v>0.96899999999999997</c:v>
                </c:pt>
                <c:pt idx="90">
                  <c:v>0.98699999999999999</c:v>
                </c:pt>
                <c:pt idx="91">
                  <c:v>1</c:v>
                </c:pt>
                <c:pt idx="92">
                  <c:v>1</c:v>
                </c:pt>
                <c:pt idx="93">
                  <c:v>0.98299999999999998</c:v>
                </c:pt>
                <c:pt idx="94">
                  <c:v>0.95199999999999996</c:v>
                </c:pt>
                <c:pt idx="95">
                  <c:v>0.91500000000000004</c:v>
                </c:pt>
                <c:pt idx="96">
                  <c:v>0.88300000000000001</c:v>
                </c:pt>
                <c:pt idx="97">
                  <c:v>0.85899999999999999</c:v>
                </c:pt>
                <c:pt idx="98">
                  <c:v>0.84199999999999997</c:v>
                </c:pt>
                <c:pt idx="99">
                  <c:v>0.83</c:v>
                </c:pt>
                <c:pt idx="100">
                  <c:v>0.81899999999999995</c:v>
                </c:pt>
                <c:pt idx="101">
                  <c:v>0.81200000000000006</c:v>
                </c:pt>
                <c:pt idx="102">
                  <c:v>0.81100000000000005</c:v>
                </c:pt>
                <c:pt idx="103">
                  <c:v>0.81299999999999994</c:v>
                </c:pt>
                <c:pt idx="104">
                  <c:v>0.81299999999999994</c:v>
                </c:pt>
                <c:pt idx="105">
                  <c:v>0.80400000000000005</c:v>
                </c:pt>
                <c:pt idx="106">
                  <c:v>0.78800000000000003</c:v>
                </c:pt>
                <c:pt idx="107">
                  <c:v>0.77100000000000002</c:v>
                </c:pt>
                <c:pt idx="108">
                  <c:v>0.75900000000000001</c:v>
                </c:pt>
                <c:pt idx="109">
                  <c:v>0.75600000000000001</c:v>
                </c:pt>
                <c:pt idx="110">
                  <c:v>0.75800000000000001</c:v>
                </c:pt>
                <c:pt idx="111">
                  <c:v>0.76</c:v>
                </c:pt>
                <c:pt idx="112">
                  <c:v>0.75700000000000001</c:v>
                </c:pt>
                <c:pt idx="113">
                  <c:v>0.751</c:v>
                </c:pt>
                <c:pt idx="114">
                  <c:v>0.74199999999999999</c:v>
                </c:pt>
                <c:pt idx="115">
                  <c:v>0.73299999999999998</c:v>
                </c:pt>
                <c:pt idx="116">
                  <c:v>0.72699999999999998</c:v>
                </c:pt>
                <c:pt idx="117">
                  <c:v>0.72299999999999998</c:v>
                </c:pt>
                <c:pt idx="118">
                  <c:v>0.72</c:v>
                </c:pt>
                <c:pt idx="119">
                  <c:v>0.71599999999999997</c:v>
                </c:pt>
                <c:pt idx="120">
                  <c:v>0.71</c:v>
                </c:pt>
                <c:pt idx="121">
                  <c:v>0.70299999999999996</c:v>
                </c:pt>
                <c:pt idx="122">
                  <c:v>0.69799999999999995</c:v>
                </c:pt>
                <c:pt idx="123">
                  <c:v>0.69799999999999995</c:v>
                </c:pt>
                <c:pt idx="124">
                  <c:v>0.70299999999999996</c:v>
                </c:pt>
                <c:pt idx="125">
                  <c:v>0.71299999999999997</c:v>
                </c:pt>
                <c:pt idx="126">
                  <c:v>0.72299999999999998</c:v>
                </c:pt>
                <c:pt idx="127">
                  <c:v>0.73</c:v>
                </c:pt>
                <c:pt idx="128">
                  <c:v>0.73099999999999998</c:v>
                </c:pt>
                <c:pt idx="129">
                  <c:v>0.72699999999999998</c:v>
                </c:pt>
                <c:pt idx="130">
                  <c:v>0.72</c:v>
                </c:pt>
                <c:pt idx="131">
                  <c:v>0.71499999999999997</c:v>
                </c:pt>
                <c:pt idx="132">
                  <c:v>0.71399999999999997</c:v>
                </c:pt>
                <c:pt idx="133">
                  <c:v>0.72</c:v>
                </c:pt>
                <c:pt idx="134">
                  <c:v>0.73199999999999998</c:v>
                </c:pt>
                <c:pt idx="135">
                  <c:v>0.748</c:v>
                </c:pt>
                <c:pt idx="136">
                  <c:v>0.76500000000000001</c:v>
                </c:pt>
                <c:pt idx="137">
                  <c:v>0.78200000000000003</c:v>
                </c:pt>
                <c:pt idx="138">
                  <c:v>0.79400000000000004</c:v>
                </c:pt>
                <c:pt idx="139">
                  <c:v>0.80400000000000005</c:v>
                </c:pt>
                <c:pt idx="140">
                  <c:v>0.81100000000000005</c:v>
                </c:pt>
                <c:pt idx="141">
                  <c:v>0.81799999999999995</c:v>
                </c:pt>
                <c:pt idx="142">
                  <c:v>0.82699999999999996</c:v>
                </c:pt>
                <c:pt idx="143">
                  <c:v>0.83699999999999997</c:v>
                </c:pt>
                <c:pt idx="144">
                  <c:v>0.84699999999999998</c:v>
                </c:pt>
                <c:pt idx="145">
                  <c:v>0.85199999999999998</c:v>
                </c:pt>
                <c:pt idx="146">
                  <c:v>0.85099999999999998</c:v>
                </c:pt>
                <c:pt idx="147">
                  <c:v>0.84499999999999997</c:v>
                </c:pt>
                <c:pt idx="148">
                  <c:v>0.83699999999999997</c:v>
                </c:pt>
                <c:pt idx="149">
                  <c:v>0.82899999999999996</c:v>
                </c:pt>
                <c:pt idx="150">
                  <c:v>0.82499999999999996</c:v>
                </c:pt>
                <c:pt idx="151">
                  <c:v>0.82299999999999995</c:v>
                </c:pt>
                <c:pt idx="152">
                  <c:v>0.82099999999999995</c:v>
                </c:pt>
                <c:pt idx="153">
                  <c:v>0.81799999999999995</c:v>
                </c:pt>
                <c:pt idx="154">
                  <c:v>0.81200000000000006</c:v>
                </c:pt>
                <c:pt idx="155">
                  <c:v>0.80500000000000005</c:v>
                </c:pt>
                <c:pt idx="156">
                  <c:v>0.79800000000000004</c:v>
                </c:pt>
                <c:pt idx="157">
                  <c:v>0.79400000000000004</c:v>
                </c:pt>
                <c:pt idx="158">
                  <c:v>0.79400000000000004</c:v>
                </c:pt>
                <c:pt idx="159">
                  <c:v>0.79900000000000004</c:v>
                </c:pt>
                <c:pt idx="160">
                  <c:v>0.80600000000000005</c:v>
                </c:pt>
                <c:pt idx="161">
                  <c:v>0.81399999999999995</c:v>
                </c:pt>
                <c:pt idx="162">
                  <c:v>0.82199999999999995</c:v>
                </c:pt>
                <c:pt idx="163">
                  <c:v>0.83</c:v>
                </c:pt>
                <c:pt idx="164">
                  <c:v>0.83699999999999997</c:v>
                </c:pt>
                <c:pt idx="165">
                  <c:v>0.84</c:v>
                </c:pt>
                <c:pt idx="166">
                  <c:v>0.83899999999999997</c:v>
                </c:pt>
                <c:pt idx="167">
                  <c:v>0.83399999999999996</c:v>
                </c:pt>
                <c:pt idx="168">
                  <c:v>0.82699999999999996</c:v>
                </c:pt>
                <c:pt idx="169">
                  <c:v>0.82299999999999995</c:v>
                </c:pt>
                <c:pt idx="170">
                  <c:v>0.82</c:v>
                </c:pt>
                <c:pt idx="171">
                  <c:v>0.81699999999999995</c:v>
                </c:pt>
                <c:pt idx="172">
                  <c:v>0.81200000000000006</c:v>
                </c:pt>
                <c:pt idx="173">
                  <c:v>0.80400000000000005</c:v>
                </c:pt>
                <c:pt idx="174">
                  <c:v>0.79800000000000004</c:v>
                </c:pt>
                <c:pt idx="175">
                  <c:v>0.79600000000000004</c:v>
                </c:pt>
                <c:pt idx="176">
                  <c:v>0.79900000000000004</c:v>
                </c:pt>
                <c:pt idx="177">
                  <c:v>0.80600000000000005</c:v>
                </c:pt>
                <c:pt idx="178">
                  <c:v>0.81200000000000006</c:v>
                </c:pt>
                <c:pt idx="179">
                  <c:v>0.81399999999999995</c:v>
                </c:pt>
                <c:pt idx="180">
                  <c:v>0.81100000000000005</c:v>
                </c:pt>
                <c:pt idx="181">
                  <c:v>0.80600000000000005</c:v>
                </c:pt>
                <c:pt idx="182">
                  <c:v>0.79800000000000004</c:v>
                </c:pt>
                <c:pt idx="183">
                  <c:v>0.78900000000000003</c:v>
                </c:pt>
                <c:pt idx="184">
                  <c:v>0.77700000000000002</c:v>
                </c:pt>
                <c:pt idx="185">
                  <c:v>0.76400000000000001</c:v>
                </c:pt>
                <c:pt idx="186">
                  <c:v>0.752</c:v>
                </c:pt>
                <c:pt idx="187">
                  <c:v>0.74399999999999999</c:v>
                </c:pt>
                <c:pt idx="188">
                  <c:v>0.73899999999999999</c:v>
                </c:pt>
                <c:pt idx="189">
                  <c:v>0.74</c:v>
                </c:pt>
                <c:pt idx="190">
                  <c:v>0.74399999999999999</c:v>
                </c:pt>
                <c:pt idx="191">
                  <c:v>0.748</c:v>
                </c:pt>
                <c:pt idx="192">
                  <c:v>0.752</c:v>
                </c:pt>
                <c:pt idx="193">
                  <c:v>0.754</c:v>
                </c:pt>
                <c:pt idx="194">
                  <c:v>0.755</c:v>
                </c:pt>
                <c:pt idx="195">
                  <c:v>0.75600000000000001</c:v>
                </c:pt>
                <c:pt idx="196">
                  <c:v>0.75800000000000001</c:v>
                </c:pt>
                <c:pt idx="197">
                  <c:v>0.76200000000000001</c:v>
                </c:pt>
                <c:pt idx="198">
                  <c:v>0.76900000000000002</c:v>
                </c:pt>
                <c:pt idx="199">
                  <c:v>0.77700000000000002</c:v>
                </c:pt>
                <c:pt idx="200">
                  <c:v>0.78200000000000003</c:v>
                </c:pt>
                <c:pt idx="201">
                  <c:v>0.78200000000000003</c:v>
                </c:pt>
                <c:pt idx="202">
                  <c:v>0.77500000000000002</c:v>
                </c:pt>
                <c:pt idx="203">
                  <c:v>0.76400000000000001</c:v>
                </c:pt>
                <c:pt idx="204">
                  <c:v>0.752</c:v>
                </c:pt>
                <c:pt idx="205">
                  <c:v>0.74</c:v>
                </c:pt>
                <c:pt idx="206">
                  <c:v>0.73099999999999998</c:v>
                </c:pt>
                <c:pt idx="207">
                  <c:v>0.72599999999999998</c:v>
                </c:pt>
                <c:pt idx="208">
                  <c:v>0.72599999999999998</c:v>
                </c:pt>
                <c:pt idx="209">
                  <c:v>0.73099999999999998</c:v>
                </c:pt>
                <c:pt idx="210">
                  <c:v>0.73899999999999999</c:v>
                </c:pt>
                <c:pt idx="211">
                  <c:v>0.749</c:v>
                </c:pt>
                <c:pt idx="212">
                  <c:v>0.755</c:v>
                </c:pt>
                <c:pt idx="213">
                  <c:v>0.75600000000000001</c:v>
                </c:pt>
                <c:pt idx="214">
                  <c:v>0.75</c:v>
                </c:pt>
                <c:pt idx="215">
                  <c:v>0.74</c:v>
                </c:pt>
                <c:pt idx="216">
                  <c:v>0.72699999999999998</c:v>
                </c:pt>
                <c:pt idx="217">
                  <c:v>0.71299999999999997</c:v>
                </c:pt>
                <c:pt idx="218">
                  <c:v>0.7</c:v>
                </c:pt>
                <c:pt idx="219">
                  <c:v>0.69</c:v>
                </c:pt>
                <c:pt idx="220">
                  <c:v>0.68300000000000005</c:v>
                </c:pt>
                <c:pt idx="221">
                  <c:v>0.68</c:v>
                </c:pt>
                <c:pt idx="222">
                  <c:v>0.67800000000000005</c:v>
                </c:pt>
                <c:pt idx="223">
                  <c:v>0.67800000000000005</c:v>
                </c:pt>
                <c:pt idx="224">
                  <c:v>0.68</c:v>
                </c:pt>
                <c:pt idx="225">
                  <c:v>0.68500000000000005</c:v>
                </c:pt>
                <c:pt idx="226">
                  <c:v>0.69</c:v>
                </c:pt>
                <c:pt idx="227">
                  <c:v>0.69499999999999995</c:v>
                </c:pt>
                <c:pt idx="228">
                  <c:v>0.69699999999999995</c:v>
                </c:pt>
                <c:pt idx="229">
                  <c:v>0.69699999999999995</c:v>
                </c:pt>
                <c:pt idx="230">
                  <c:v>0.69599999999999995</c:v>
                </c:pt>
                <c:pt idx="231">
                  <c:v>0.69499999999999995</c:v>
                </c:pt>
                <c:pt idx="232">
                  <c:v>0.69199999999999995</c:v>
                </c:pt>
                <c:pt idx="233">
                  <c:v>0.68899999999999995</c:v>
                </c:pt>
                <c:pt idx="234">
                  <c:v>0.68600000000000005</c:v>
                </c:pt>
                <c:pt idx="235">
                  <c:v>0.68300000000000005</c:v>
                </c:pt>
                <c:pt idx="236">
                  <c:v>0.68100000000000005</c:v>
                </c:pt>
                <c:pt idx="237">
                  <c:v>0.68100000000000005</c:v>
                </c:pt>
                <c:pt idx="238">
                  <c:v>0.68100000000000005</c:v>
                </c:pt>
                <c:pt idx="239">
                  <c:v>0.68100000000000005</c:v>
                </c:pt>
                <c:pt idx="240">
                  <c:v>0.68100000000000005</c:v>
                </c:pt>
                <c:pt idx="241">
                  <c:v>0.68300000000000005</c:v>
                </c:pt>
                <c:pt idx="242">
                  <c:v>0.68500000000000005</c:v>
                </c:pt>
                <c:pt idx="243">
                  <c:v>0.68700000000000006</c:v>
                </c:pt>
                <c:pt idx="244">
                  <c:v>0.69</c:v>
                </c:pt>
                <c:pt idx="245">
                  <c:v>0.69299999999999995</c:v>
                </c:pt>
                <c:pt idx="246">
                  <c:v>0.69499999999999995</c:v>
                </c:pt>
                <c:pt idx="247">
                  <c:v>0.69699999999999995</c:v>
                </c:pt>
                <c:pt idx="248">
                  <c:v>0.69899999999999995</c:v>
                </c:pt>
                <c:pt idx="249">
                  <c:v>0.7</c:v>
                </c:pt>
                <c:pt idx="250">
                  <c:v>0.7</c:v>
                </c:pt>
                <c:pt idx="251">
                  <c:v>0.69799999999999995</c:v>
                </c:pt>
                <c:pt idx="252">
                  <c:v>0.69499999999999995</c:v>
                </c:pt>
                <c:pt idx="253">
                  <c:v>0.69</c:v>
                </c:pt>
                <c:pt idx="254">
                  <c:v>0.68500000000000005</c:v>
                </c:pt>
                <c:pt idx="255">
                  <c:v>0.67900000000000005</c:v>
                </c:pt>
                <c:pt idx="256">
                  <c:v>0.67300000000000004</c:v>
                </c:pt>
                <c:pt idx="257">
                  <c:v>0.66800000000000004</c:v>
                </c:pt>
                <c:pt idx="258">
                  <c:v>0.66500000000000004</c:v>
                </c:pt>
                <c:pt idx="259">
                  <c:v>0.66300000000000003</c:v>
                </c:pt>
                <c:pt idx="260">
                  <c:v>0.66100000000000003</c:v>
                </c:pt>
                <c:pt idx="261">
                  <c:v>0.66</c:v>
                </c:pt>
                <c:pt idx="262">
                  <c:v>0.65900000000000003</c:v>
                </c:pt>
                <c:pt idx="263">
                  <c:v>0.65900000000000003</c:v>
                </c:pt>
                <c:pt idx="264">
                  <c:v>0.65900000000000003</c:v>
                </c:pt>
                <c:pt idx="265">
                  <c:v>0.66</c:v>
                </c:pt>
                <c:pt idx="266">
                  <c:v>0.66100000000000003</c:v>
                </c:pt>
                <c:pt idx="267">
                  <c:v>0.66</c:v>
                </c:pt>
                <c:pt idx="268">
                  <c:v>0.65800000000000003</c:v>
                </c:pt>
                <c:pt idx="269">
                  <c:v>0.65500000000000003</c:v>
                </c:pt>
                <c:pt idx="270">
                  <c:v>0.65400000000000003</c:v>
                </c:pt>
                <c:pt idx="271">
                  <c:v>0.65400000000000003</c:v>
                </c:pt>
                <c:pt idx="272">
                  <c:v>0.65500000000000003</c:v>
                </c:pt>
                <c:pt idx="273">
                  <c:v>0.65600000000000003</c:v>
                </c:pt>
                <c:pt idx="274">
                  <c:v>0.65600000000000003</c:v>
                </c:pt>
                <c:pt idx="275">
                  <c:v>0.65500000000000003</c:v>
                </c:pt>
                <c:pt idx="276">
                  <c:v>0.65400000000000003</c:v>
                </c:pt>
                <c:pt idx="277">
                  <c:v>0.65300000000000002</c:v>
                </c:pt>
                <c:pt idx="278">
                  <c:v>0.65200000000000002</c:v>
                </c:pt>
                <c:pt idx="279">
                  <c:v>0.65</c:v>
                </c:pt>
                <c:pt idx="280">
                  <c:v>0.65</c:v>
                </c:pt>
                <c:pt idx="281">
                  <c:v>0.65</c:v>
                </c:pt>
                <c:pt idx="282">
                  <c:v>0.64900000000000002</c:v>
                </c:pt>
                <c:pt idx="283">
                  <c:v>0.64800000000000002</c:v>
                </c:pt>
                <c:pt idx="284">
                  <c:v>0.64600000000000002</c:v>
                </c:pt>
                <c:pt idx="285">
                  <c:v>0.64300000000000002</c:v>
                </c:pt>
                <c:pt idx="286">
                  <c:v>0.63900000000000001</c:v>
                </c:pt>
                <c:pt idx="287">
                  <c:v>0.63400000000000001</c:v>
                </c:pt>
                <c:pt idx="288">
                  <c:v>0.63</c:v>
                </c:pt>
                <c:pt idx="289">
                  <c:v>0.626</c:v>
                </c:pt>
                <c:pt idx="290">
                  <c:v>0.621</c:v>
                </c:pt>
                <c:pt idx="291">
                  <c:v>0.61499999999999999</c:v>
                </c:pt>
                <c:pt idx="292">
                  <c:v>0.60899999999999999</c:v>
                </c:pt>
                <c:pt idx="293">
                  <c:v>0.60199999999999998</c:v>
                </c:pt>
                <c:pt idx="294">
                  <c:v>0.59599999999999997</c:v>
                </c:pt>
                <c:pt idx="295">
                  <c:v>0.59099999999999997</c:v>
                </c:pt>
                <c:pt idx="296">
                  <c:v>0.58799999999999997</c:v>
                </c:pt>
                <c:pt idx="297">
                  <c:v>0.58599999999999997</c:v>
                </c:pt>
                <c:pt idx="298">
                  <c:v>0.58399999999999996</c:v>
                </c:pt>
                <c:pt idx="299">
                  <c:v>0.58099999999999996</c:v>
                </c:pt>
                <c:pt idx="300">
                  <c:v>0.57699999999999996</c:v>
                </c:pt>
                <c:pt idx="301">
                  <c:v>0.57199999999999995</c:v>
                </c:pt>
                <c:pt idx="302">
                  <c:v>0.56699999999999995</c:v>
                </c:pt>
                <c:pt idx="303">
                  <c:v>0.56200000000000006</c:v>
                </c:pt>
                <c:pt idx="304">
                  <c:v>0.55600000000000005</c:v>
                </c:pt>
                <c:pt idx="305">
                  <c:v>0.55100000000000005</c:v>
                </c:pt>
                <c:pt idx="306">
                  <c:v>0.54700000000000004</c:v>
                </c:pt>
                <c:pt idx="307">
                  <c:v>0.54500000000000004</c:v>
                </c:pt>
                <c:pt idx="308">
                  <c:v>0.54300000000000004</c:v>
                </c:pt>
                <c:pt idx="309">
                  <c:v>0.54200000000000004</c:v>
                </c:pt>
                <c:pt idx="310">
                  <c:v>0.54</c:v>
                </c:pt>
                <c:pt idx="311">
                  <c:v>0.53900000000000003</c:v>
                </c:pt>
                <c:pt idx="312">
                  <c:v>0.53700000000000003</c:v>
                </c:pt>
                <c:pt idx="313">
                  <c:v>0.53700000000000003</c:v>
                </c:pt>
                <c:pt idx="314">
                  <c:v>0.53600000000000003</c:v>
                </c:pt>
                <c:pt idx="315">
                  <c:v>0.53600000000000003</c:v>
                </c:pt>
                <c:pt idx="316">
                  <c:v>0.53500000000000003</c:v>
                </c:pt>
                <c:pt idx="317">
                  <c:v>0.53400000000000003</c:v>
                </c:pt>
                <c:pt idx="318">
                  <c:v>0.53200000000000003</c:v>
                </c:pt>
                <c:pt idx="319">
                  <c:v>0.52900000000000003</c:v>
                </c:pt>
                <c:pt idx="320">
                  <c:v>0.52700000000000002</c:v>
                </c:pt>
                <c:pt idx="321">
                  <c:v>0.52500000000000002</c:v>
                </c:pt>
                <c:pt idx="322">
                  <c:v>0.52300000000000002</c:v>
                </c:pt>
                <c:pt idx="323">
                  <c:v>0.52100000000000002</c:v>
                </c:pt>
                <c:pt idx="324">
                  <c:v>0.52</c:v>
                </c:pt>
                <c:pt idx="325">
                  <c:v>0.52</c:v>
                </c:pt>
                <c:pt idx="326">
                  <c:v>0.52</c:v>
                </c:pt>
                <c:pt idx="327">
                  <c:v>0.52</c:v>
                </c:pt>
                <c:pt idx="328">
                  <c:v>0.51800000000000002</c:v>
                </c:pt>
                <c:pt idx="329">
                  <c:v>0.51500000000000001</c:v>
                </c:pt>
                <c:pt idx="330">
                  <c:v>0.51</c:v>
                </c:pt>
                <c:pt idx="331">
                  <c:v>0.504</c:v>
                </c:pt>
                <c:pt idx="332">
                  <c:v>0.497</c:v>
                </c:pt>
                <c:pt idx="333">
                  <c:v>0.48899999999999999</c:v>
                </c:pt>
                <c:pt idx="334">
                  <c:v>0.48299999999999998</c:v>
                </c:pt>
                <c:pt idx="335">
                  <c:v>0.47799999999999998</c:v>
                </c:pt>
                <c:pt idx="336">
                  <c:v>0.47499999999999998</c:v>
                </c:pt>
                <c:pt idx="337">
                  <c:v>0.47499999999999998</c:v>
                </c:pt>
                <c:pt idx="338">
                  <c:v>0.47599999999999998</c:v>
                </c:pt>
                <c:pt idx="339">
                  <c:v>0.47899999999999998</c:v>
                </c:pt>
                <c:pt idx="340">
                  <c:v>0.48099999999999998</c:v>
                </c:pt>
                <c:pt idx="341">
                  <c:v>0.48299999999999998</c:v>
                </c:pt>
                <c:pt idx="342">
                  <c:v>0.48399999999999999</c:v>
                </c:pt>
                <c:pt idx="343">
                  <c:v>0.48399999999999999</c:v>
                </c:pt>
                <c:pt idx="344">
                  <c:v>0.48399999999999999</c:v>
                </c:pt>
                <c:pt idx="345">
                  <c:v>0.48299999999999998</c:v>
                </c:pt>
                <c:pt idx="346">
                  <c:v>0.48299999999999998</c:v>
                </c:pt>
                <c:pt idx="347">
                  <c:v>0.48299999999999998</c:v>
                </c:pt>
                <c:pt idx="348">
                  <c:v>0.48299999999999998</c:v>
                </c:pt>
                <c:pt idx="349">
                  <c:v>0.48299999999999998</c:v>
                </c:pt>
                <c:pt idx="350">
                  <c:v>0.48199999999999998</c:v>
                </c:pt>
                <c:pt idx="351">
                  <c:v>0.48099999999999998</c:v>
                </c:pt>
                <c:pt idx="352">
                  <c:v>0.47899999999999998</c:v>
                </c:pt>
                <c:pt idx="353">
                  <c:v>0.47699999999999998</c:v>
                </c:pt>
                <c:pt idx="354">
                  <c:v>0.47499999999999998</c:v>
                </c:pt>
                <c:pt idx="355">
                  <c:v>0.47199999999999998</c:v>
                </c:pt>
                <c:pt idx="356">
                  <c:v>0.46700000000000003</c:v>
                </c:pt>
                <c:pt idx="357">
                  <c:v>0.46300000000000002</c:v>
                </c:pt>
                <c:pt idx="358">
                  <c:v>0.45900000000000002</c:v>
                </c:pt>
                <c:pt idx="359">
                  <c:v>0.45600000000000002</c:v>
                </c:pt>
                <c:pt idx="360">
                  <c:v>0.45500000000000002</c:v>
                </c:pt>
                <c:pt idx="361">
                  <c:v>0.45600000000000002</c:v>
                </c:pt>
                <c:pt idx="362">
                  <c:v>0.45800000000000002</c:v>
                </c:pt>
                <c:pt idx="363">
                  <c:v>0.45900000000000002</c:v>
                </c:pt>
                <c:pt idx="364">
                  <c:v>0.45900000000000002</c:v>
                </c:pt>
                <c:pt idx="365">
                  <c:v>0.45800000000000002</c:v>
                </c:pt>
                <c:pt idx="366">
                  <c:v>0.45500000000000002</c:v>
                </c:pt>
                <c:pt idx="367">
                  <c:v>0.44900000000000001</c:v>
                </c:pt>
                <c:pt idx="368">
                  <c:v>0.443</c:v>
                </c:pt>
                <c:pt idx="369">
                  <c:v>0.435</c:v>
                </c:pt>
                <c:pt idx="370">
                  <c:v>0.42799999999999999</c:v>
                </c:pt>
                <c:pt idx="371">
                  <c:v>0.42199999999999999</c:v>
                </c:pt>
                <c:pt idx="372">
                  <c:v>0.41599999999999998</c:v>
                </c:pt>
                <c:pt idx="373">
                  <c:v>0.41099999999999998</c:v>
                </c:pt>
                <c:pt idx="374">
                  <c:v>0.40500000000000003</c:v>
                </c:pt>
                <c:pt idx="375">
                  <c:v>0.4</c:v>
                </c:pt>
                <c:pt idx="376">
                  <c:v>0.39700000000000002</c:v>
                </c:pt>
                <c:pt idx="377">
                  <c:v>0.39400000000000002</c:v>
                </c:pt>
                <c:pt idx="378">
                  <c:v>0.39300000000000002</c:v>
                </c:pt>
                <c:pt idx="379">
                  <c:v>0.39200000000000002</c:v>
                </c:pt>
                <c:pt idx="380">
                  <c:v>0.39100000000000001</c:v>
                </c:pt>
                <c:pt idx="381">
                  <c:v>0.39</c:v>
                </c:pt>
                <c:pt idx="382">
                  <c:v>0.38700000000000001</c:v>
                </c:pt>
                <c:pt idx="383">
                  <c:v>0.38400000000000001</c:v>
                </c:pt>
                <c:pt idx="384">
                  <c:v>0.38100000000000001</c:v>
                </c:pt>
                <c:pt idx="385">
                  <c:v>0.379</c:v>
                </c:pt>
                <c:pt idx="386">
                  <c:v>0.378</c:v>
                </c:pt>
                <c:pt idx="387">
                  <c:v>0.379</c:v>
                </c:pt>
                <c:pt idx="388">
                  <c:v>0.38100000000000001</c:v>
                </c:pt>
                <c:pt idx="389">
                  <c:v>0.38300000000000001</c:v>
                </c:pt>
                <c:pt idx="390">
                  <c:v>0.38400000000000001</c:v>
                </c:pt>
                <c:pt idx="391">
                  <c:v>0.38400000000000001</c:v>
                </c:pt>
                <c:pt idx="392">
                  <c:v>0.38300000000000001</c:v>
                </c:pt>
                <c:pt idx="393">
                  <c:v>0.38100000000000001</c:v>
                </c:pt>
                <c:pt idx="394">
                  <c:v>0.377</c:v>
                </c:pt>
                <c:pt idx="395">
                  <c:v>0.373</c:v>
                </c:pt>
                <c:pt idx="396">
                  <c:v>0.36799999999999999</c:v>
                </c:pt>
                <c:pt idx="397">
                  <c:v>0.36399999999999999</c:v>
                </c:pt>
                <c:pt idx="398">
                  <c:v>0.36</c:v>
                </c:pt>
                <c:pt idx="399">
                  <c:v>0.35699999999999998</c:v>
                </c:pt>
                <c:pt idx="400">
                  <c:v>0.35499999999999998</c:v>
                </c:pt>
                <c:pt idx="401">
                  <c:v>0.35399999999999998</c:v>
                </c:pt>
                <c:pt idx="402">
                  <c:v>0.35199999999999998</c:v>
                </c:pt>
                <c:pt idx="403">
                  <c:v>0.35099999999999998</c:v>
                </c:pt>
                <c:pt idx="404">
                  <c:v>0.34899999999999998</c:v>
                </c:pt>
                <c:pt idx="405">
                  <c:v>0.34799999999999998</c:v>
                </c:pt>
                <c:pt idx="406">
                  <c:v>0.34599999999999997</c:v>
                </c:pt>
                <c:pt idx="407">
                  <c:v>0.34300000000000003</c:v>
                </c:pt>
                <c:pt idx="408">
                  <c:v>0.34</c:v>
                </c:pt>
                <c:pt idx="409">
                  <c:v>0.33700000000000002</c:v>
                </c:pt>
                <c:pt idx="410">
                  <c:v>0.33400000000000002</c:v>
                </c:pt>
                <c:pt idx="411">
                  <c:v>0.33200000000000002</c:v>
                </c:pt>
                <c:pt idx="412">
                  <c:v>0.33</c:v>
                </c:pt>
                <c:pt idx="413">
                  <c:v>0.32900000000000001</c:v>
                </c:pt>
                <c:pt idx="414">
                  <c:v>0.32700000000000001</c:v>
                </c:pt>
                <c:pt idx="415">
                  <c:v>0.32400000000000001</c:v>
                </c:pt>
                <c:pt idx="416">
                  <c:v>0.32100000000000001</c:v>
                </c:pt>
                <c:pt idx="417">
                  <c:v>0.318</c:v>
                </c:pt>
                <c:pt idx="418">
                  <c:v>0.314</c:v>
                </c:pt>
                <c:pt idx="419">
                  <c:v>0.31</c:v>
                </c:pt>
                <c:pt idx="420">
                  <c:v>0.30599999999999999</c:v>
                </c:pt>
                <c:pt idx="421">
                  <c:v>0.30199999999999999</c:v>
                </c:pt>
                <c:pt idx="422">
                  <c:v>0.29799999999999999</c:v>
                </c:pt>
                <c:pt idx="423">
                  <c:v>0.29399999999999998</c:v>
                </c:pt>
                <c:pt idx="424">
                  <c:v>0.28999999999999998</c:v>
                </c:pt>
                <c:pt idx="425">
                  <c:v>0.28599999999999998</c:v>
                </c:pt>
                <c:pt idx="426">
                  <c:v>0.28100000000000003</c:v>
                </c:pt>
                <c:pt idx="427">
                  <c:v>0.27600000000000002</c:v>
                </c:pt>
                <c:pt idx="428">
                  <c:v>0.27200000000000002</c:v>
                </c:pt>
                <c:pt idx="429">
                  <c:v>0.26900000000000002</c:v>
                </c:pt>
                <c:pt idx="430">
                  <c:v>0.26700000000000002</c:v>
                </c:pt>
                <c:pt idx="431">
                  <c:v>0.26500000000000001</c:v>
                </c:pt>
                <c:pt idx="432">
                  <c:v>0.26300000000000001</c:v>
                </c:pt>
                <c:pt idx="433">
                  <c:v>0.26100000000000001</c:v>
                </c:pt>
                <c:pt idx="434">
                  <c:v>0.25900000000000001</c:v>
                </c:pt>
                <c:pt idx="435">
                  <c:v>0.25600000000000001</c:v>
                </c:pt>
                <c:pt idx="436">
                  <c:v>0.253</c:v>
                </c:pt>
                <c:pt idx="437">
                  <c:v>0.25</c:v>
                </c:pt>
                <c:pt idx="438">
                  <c:v>0.247</c:v>
                </c:pt>
                <c:pt idx="439">
                  <c:v>0.24399999999999999</c:v>
                </c:pt>
                <c:pt idx="440">
                  <c:v>0.24199999999999999</c:v>
                </c:pt>
                <c:pt idx="441">
                  <c:v>0.23899999999999999</c:v>
                </c:pt>
                <c:pt idx="442">
                  <c:v>0.23699999999999999</c:v>
                </c:pt>
                <c:pt idx="443">
                  <c:v>0.23599999999999999</c:v>
                </c:pt>
                <c:pt idx="444">
                  <c:v>0.23599999999999999</c:v>
                </c:pt>
                <c:pt idx="445">
                  <c:v>0.23499999999999999</c:v>
                </c:pt>
                <c:pt idx="446">
                  <c:v>0.23499999999999999</c:v>
                </c:pt>
                <c:pt idx="447">
                  <c:v>0.23499999999999999</c:v>
                </c:pt>
                <c:pt idx="448">
                  <c:v>0.23300000000000001</c:v>
                </c:pt>
                <c:pt idx="449">
                  <c:v>0.23100000000000001</c:v>
                </c:pt>
                <c:pt idx="450">
                  <c:v>0.22900000000000001</c:v>
                </c:pt>
                <c:pt idx="451">
                  <c:v>0.22500000000000001</c:v>
                </c:pt>
                <c:pt idx="452">
                  <c:v>0.222</c:v>
                </c:pt>
                <c:pt idx="453">
                  <c:v>0.219</c:v>
                </c:pt>
                <c:pt idx="454">
                  <c:v>0.216</c:v>
                </c:pt>
                <c:pt idx="455">
                  <c:v>0.215</c:v>
                </c:pt>
                <c:pt idx="456">
                  <c:v>0.21299999999999999</c:v>
                </c:pt>
                <c:pt idx="457">
                  <c:v>0.21299999999999999</c:v>
                </c:pt>
                <c:pt idx="458">
                  <c:v>0.21299999999999999</c:v>
                </c:pt>
                <c:pt idx="459">
                  <c:v>0.21299999999999999</c:v>
                </c:pt>
                <c:pt idx="460">
                  <c:v>0.21299999999999999</c:v>
                </c:pt>
                <c:pt idx="461">
                  <c:v>0.21199999999999999</c:v>
                </c:pt>
                <c:pt idx="462">
                  <c:v>0.21</c:v>
                </c:pt>
                <c:pt idx="463">
                  <c:v>0.20799999999999999</c:v>
                </c:pt>
                <c:pt idx="464">
                  <c:v>0.20599999999999999</c:v>
                </c:pt>
                <c:pt idx="465">
                  <c:v>0.20499999999999999</c:v>
                </c:pt>
                <c:pt idx="466">
                  <c:v>0.20499999999999999</c:v>
                </c:pt>
                <c:pt idx="467">
                  <c:v>0.20599999999999999</c:v>
                </c:pt>
                <c:pt idx="468">
                  <c:v>0.20699999999999999</c:v>
                </c:pt>
                <c:pt idx="469">
                  <c:v>0.20799999999999999</c:v>
                </c:pt>
                <c:pt idx="470">
                  <c:v>0.20799999999999999</c:v>
                </c:pt>
                <c:pt idx="471">
                  <c:v>0.20699999999999999</c:v>
                </c:pt>
                <c:pt idx="472">
                  <c:v>0.20499999999999999</c:v>
                </c:pt>
                <c:pt idx="473">
                  <c:v>0.20300000000000001</c:v>
                </c:pt>
                <c:pt idx="474">
                  <c:v>0.2</c:v>
                </c:pt>
                <c:pt idx="475">
                  <c:v>0.19800000000000001</c:v>
                </c:pt>
                <c:pt idx="476">
                  <c:v>0.19600000000000001</c:v>
                </c:pt>
                <c:pt idx="477">
                  <c:v>0.19400000000000001</c:v>
                </c:pt>
                <c:pt idx="478">
                  <c:v>0.193</c:v>
                </c:pt>
                <c:pt idx="479">
                  <c:v>0.192</c:v>
                </c:pt>
                <c:pt idx="480">
                  <c:v>0.191</c:v>
                </c:pt>
                <c:pt idx="481">
                  <c:v>0.19</c:v>
                </c:pt>
                <c:pt idx="482">
                  <c:v>0.189</c:v>
                </c:pt>
                <c:pt idx="483">
                  <c:v>0.187</c:v>
                </c:pt>
                <c:pt idx="484">
                  <c:v>0.186</c:v>
                </c:pt>
                <c:pt idx="485">
                  <c:v>0.185</c:v>
                </c:pt>
                <c:pt idx="486">
                  <c:v>0.185</c:v>
                </c:pt>
                <c:pt idx="487">
                  <c:v>0.185</c:v>
                </c:pt>
                <c:pt idx="488">
                  <c:v>0.185</c:v>
                </c:pt>
                <c:pt idx="489">
                  <c:v>0.185</c:v>
                </c:pt>
                <c:pt idx="490">
                  <c:v>0.185</c:v>
                </c:pt>
                <c:pt idx="491">
                  <c:v>0.185</c:v>
                </c:pt>
                <c:pt idx="492">
                  <c:v>0.184</c:v>
                </c:pt>
                <c:pt idx="493">
                  <c:v>0.183</c:v>
                </c:pt>
                <c:pt idx="494">
                  <c:v>0.18099999999999999</c:v>
                </c:pt>
                <c:pt idx="495">
                  <c:v>0.17899999999999999</c:v>
                </c:pt>
                <c:pt idx="496">
                  <c:v>0.17799999999999999</c:v>
                </c:pt>
                <c:pt idx="497">
                  <c:v>0.17699999999999999</c:v>
                </c:pt>
                <c:pt idx="498">
                  <c:v>0.17599999999999999</c:v>
                </c:pt>
                <c:pt idx="499">
                  <c:v>0.17499999999999999</c:v>
                </c:pt>
                <c:pt idx="500">
                  <c:v>0.17499999999999999</c:v>
                </c:pt>
                <c:pt idx="501">
                  <c:v>0.17499999999999999</c:v>
                </c:pt>
                <c:pt idx="502">
                  <c:v>0.17499999999999999</c:v>
                </c:pt>
                <c:pt idx="503">
                  <c:v>0.17499999999999999</c:v>
                </c:pt>
                <c:pt idx="504">
                  <c:v>0.17499999999999999</c:v>
                </c:pt>
                <c:pt idx="505">
                  <c:v>0.17499999999999999</c:v>
                </c:pt>
                <c:pt idx="506">
                  <c:v>0.17499999999999999</c:v>
                </c:pt>
                <c:pt idx="507">
                  <c:v>0.17499999999999999</c:v>
                </c:pt>
                <c:pt idx="508">
                  <c:v>0.17499999999999999</c:v>
                </c:pt>
                <c:pt idx="509">
                  <c:v>0.17499999999999999</c:v>
                </c:pt>
                <c:pt idx="510">
                  <c:v>0.17499999999999999</c:v>
                </c:pt>
                <c:pt idx="511">
                  <c:v>0.17399999999999999</c:v>
                </c:pt>
                <c:pt idx="512">
                  <c:v>0.17399999999999999</c:v>
                </c:pt>
                <c:pt idx="513">
                  <c:v>0.17299999999999999</c:v>
                </c:pt>
                <c:pt idx="514">
                  <c:v>0.17199999999999999</c:v>
                </c:pt>
                <c:pt idx="515">
                  <c:v>0.17100000000000001</c:v>
                </c:pt>
                <c:pt idx="516">
                  <c:v>0.17</c:v>
                </c:pt>
                <c:pt idx="517">
                  <c:v>0.17</c:v>
                </c:pt>
                <c:pt idx="518">
                  <c:v>0.16900000000000001</c:v>
                </c:pt>
                <c:pt idx="519">
                  <c:v>0.16800000000000001</c:v>
                </c:pt>
                <c:pt idx="520">
                  <c:v>0.16800000000000001</c:v>
                </c:pt>
                <c:pt idx="521">
                  <c:v>0.16700000000000001</c:v>
                </c:pt>
                <c:pt idx="522">
                  <c:v>0.16600000000000001</c:v>
                </c:pt>
                <c:pt idx="523">
                  <c:v>0.16500000000000001</c:v>
                </c:pt>
                <c:pt idx="524">
                  <c:v>0.16400000000000001</c:v>
                </c:pt>
                <c:pt idx="525">
                  <c:v>0.16300000000000001</c:v>
                </c:pt>
                <c:pt idx="526">
                  <c:v>0.16200000000000001</c:v>
                </c:pt>
                <c:pt idx="527">
                  <c:v>0.161</c:v>
                </c:pt>
                <c:pt idx="528">
                  <c:v>0.16</c:v>
                </c:pt>
                <c:pt idx="529">
                  <c:v>0.159</c:v>
                </c:pt>
                <c:pt idx="530">
                  <c:v>0.159</c:v>
                </c:pt>
                <c:pt idx="531">
                  <c:v>0.159</c:v>
                </c:pt>
                <c:pt idx="532">
                  <c:v>0.158</c:v>
                </c:pt>
                <c:pt idx="533">
                  <c:v>0.158</c:v>
                </c:pt>
                <c:pt idx="534">
                  <c:v>0.158</c:v>
                </c:pt>
                <c:pt idx="535">
                  <c:v>0.158</c:v>
                </c:pt>
                <c:pt idx="536">
                  <c:v>0.157</c:v>
                </c:pt>
                <c:pt idx="537">
                  <c:v>0.157</c:v>
                </c:pt>
                <c:pt idx="538">
                  <c:v>0.156</c:v>
                </c:pt>
                <c:pt idx="539">
                  <c:v>0.155</c:v>
                </c:pt>
                <c:pt idx="540">
                  <c:v>0.155</c:v>
                </c:pt>
                <c:pt idx="541">
                  <c:v>0.154</c:v>
                </c:pt>
                <c:pt idx="542">
                  <c:v>0.154</c:v>
                </c:pt>
                <c:pt idx="543">
                  <c:v>0.154</c:v>
                </c:pt>
                <c:pt idx="544">
                  <c:v>0.153</c:v>
                </c:pt>
                <c:pt idx="545">
                  <c:v>0.153</c:v>
                </c:pt>
                <c:pt idx="546">
                  <c:v>0.153</c:v>
                </c:pt>
                <c:pt idx="547">
                  <c:v>0.152</c:v>
                </c:pt>
                <c:pt idx="548">
                  <c:v>0.152</c:v>
                </c:pt>
                <c:pt idx="549">
                  <c:v>0.152</c:v>
                </c:pt>
                <c:pt idx="550">
                  <c:v>0.152</c:v>
                </c:pt>
                <c:pt idx="551">
                  <c:v>0.151</c:v>
                </c:pt>
                <c:pt idx="552">
                  <c:v>0.151</c:v>
                </c:pt>
                <c:pt idx="553">
                  <c:v>0.151</c:v>
                </c:pt>
                <c:pt idx="554">
                  <c:v>0.15</c:v>
                </c:pt>
                <c:pt idx="555">
                  <c:v>0.15</c:v>
                </c:pt>
                <c:pt idx="556">
                  <c:v>0.15</c:v>
                </c:pt>
                <c:pt idx="557">
                  <c:v>0.15</c:v>
                </c:pt>
                <c:pt idx="558">
                  <c:v>0.151</c:v>
                </c:pt>
                <c:pt idx="559">
                  <c:v>0.151</c:v>
                </c:pt>
                <c:pt idx="560">
                  <c:v>0.152</c:v>
                </c:pt>
                <c:pt idx="561">
                  <c:v>0.152</c:v>
                </c:pt>
                <c:pt idx="562">
                  <c:v>0.153</c:v>
                </c:pt>
                <c:pt idx="563">
                  <c:v>0.153</c:v>
                </c:pt>
                <c:pt idx="564">
                  <c:v>0.154</c:v>
                </c:pt>
                <c:pt idx="565">
                  <c:v>0.154</c:v>
                </c:pt>
                <c:pt idx="566">
                  <c:v>0.154</c:v>
                </c:pt>
                <c:pt idx="567">
                  <c:v>0.154</c:v>
                </c:pt>
                <c:pt idx="568">
                  <c:v>0.154</c:v>
                </c:pt>
                <c:pt idx="569">
                  <c:v>0.154</c:v>
                </c:pt>
                <c:pt idx="570">
                  <c:v>0.153</c:v>
                </c:pt>
                <c:pt idx="571">
                  <c:v>0.153</c:v>
                </c:pt>
                <c:pt idx="572">
                  <c:v>0.152</c:v>
                </c:pt>
                <c:pt idx="573">
                  <c:v>0.152</c:v>
                </c:pt>
                <c:pt idx="574">
                  <c:v>0.152</c:v>
                </c:pt>
                <c:pt idx="575">
                  <c:v>0.152</c:v>
                </c:pt>
                <c:pt idx="576">
                  <c:v>0.152</c:v>
                </c:pt>
                <c:pt idx="577">
                  <c:v>0.152</c:v>
                </c:pt>
                <c:pt idx="578">
                  <c:v>0.151</c:v>
                </c:pt>
                <c:pt idx="579">
                  <c:v>0.151</c:v>
                </c:pt>
                <c:pt idx="580">
                  <c:v>0.15</c:v>
                </c:pt>
                <c:pt idx="581">
                  <c:v>0.14899999999999999</c:v>
                </c:pt>
                <c:pt idx="582">
                  <c:v>0.14899999999999999</c:v>
                </c:pt>
                <c:pt idx="583">
                  <c:v>0.14799999999999999</c:v>
                </c:pt>
                <c:pt idx="584">
                  <c:v>0.14799999999999999</c:v>
                </c:pt>
                <c:pt idx="585">
                  <c:v>0.14799999999999999</c:v>
                </c:pt>
                <c:pt idx="586">
                  <c:v>0.14799999999999999</c:v>
                </c:pt>
                <c:pt idx="587">
                  <c:v>0.14899999999999999</c:v>
                </c:pt>
                <c:pt idx="588">
                  <c:v>0.15</c:v>
                </c:pt>
                <c:pt idx="589">
                  <c:v>0.151</c:v>
                </c:pt>
                <c:pt idx="590">
                  <c:v>0.152</c:v>
                </c:pt>
                <c:pt idx="591">
                  <c:v>0.152</c:v>
                </c:pt>
                <c:pt idx="592">
                  <c:v>0.153</c:v>
                </c:pt>
                <c:pt idx="593">
                  <c:v>0.153</c:v>
                </c:pt>
                <c:pt idx="594">
                  <c:v>0.154</c:v>
                </c:pt>
                <c:pt idx="595">
                  <c:v>0.154</c:v>
                </c:pt>
                <c:pt idx="596">
                  <c:v>0.154</c:v>
                </c:pt>
                <c:pt idx="597">
                  <c:v>0.155</c:v>
                </c:pt>
                <c:pt idx="598">
                  <c:v>0.155</c:v>
                </c:pt>
                <c:pt idx="599">
                  <c:v>0.156</c:v>
                </c:pt>
                <c:pt idx="600">
                  <c:v>0.157</c:v>
                </c:pt>
                <c:pt idx="601">
                  <c:v>0.158</c:v>
                </c:pt>
                <c:pt idx="602">
                  <c:v>0.159</c:v>
                </c:pt>
                <c:pt idx="603">
                  <c:v>0.159</c:v>
                </c:pt>
                <c:pt idx="604">
                  <c:v>0.159</c:v>
                </c:pt>
                <c:pt idx="605">
                  <c:v>0.16</c:v>
                </c:pt>
                <c:pt idx="606">
                  <c:v>0.16</c:v>
                </c:pt>
                <c:pt idx="607">
                  <c:v>0.16</c:v>
                </c:pt>
                <c:pt idx="608">
                  <c:v>0.16</c:v>
                </c:pt>
                <c:pt idx="609">
                  <c:v>0.161</c:v>
                </c:pt>
                <c:pt idx="610">
                  <c:v>0.161</c:v>
                </c:pt>
                <c:pt idx="611">
                  <c:v>0.161</c:v>
                </c:pt>
                <c:pt idx="612">
                  <c:v>0.161</c:v>
                </c:pt>
                <c:pt idx="613">
                  <c:v>0.16200000000000001</c:v>
                </c:pt>
                <c:pt idx="614">
                  <c:v>0.16200000000000001</c:v>
                </c:pt>
                <c:pt idx="615">
                  <c:v>0.16300000000000001</c:v>
                </c:pt>
                <c:pt idx="616">
                  <c:v>0.16300000000000001</c:v>
                </c:pt>
                <c:pt idx="617">
                  <c:v>0.16300000000000001</c:v>
                </c:pt>
                <c:pt idx="618">
                  <c:v>0.16300000000000001</c:v>
                </c:pt>
                <c:pt idx="619">
                  <c:v>0.16200000000000001</c:v>
                </c:pt>
                <c:pt idx="620">
                  <c:v>0.16200000000000001</c:v>
                </c:pt>
                <c:pt idx="621">
                  <c:v>0.16300000000000001</c:v>
                </c:pt>
                <c:pt idx="622">
                  <c:v>0.16300000000000001</c:v>
                </c:pt>
                <c:pt idx="623">
                  <c:v>0.16400000000000001</c:v>
                </c:pt>
                <c:pt idx="624">
                  <c:v>0.16600000000000001</c:v>
                </c:pt>
                <c:pt idx="625">
                  <c:v>0.16700000000000001</c:v>
                </c:pt>
                <c:pt idx="626">
                  <c:v>0.16800000000000001</c:v>
                </c:pt>
                <c:pt idx="627">
                  <c:v>0.16800000000000001</c:v>
                </c:pt>
                <c:pt idx="628">
                  <c:v>0.16800000000000001</c:v>
                </c:pt>
                <c:pt idx="629">
                  <c:v>0.16800000000000001</c:v>
                </c:pt>
                <c:pt idx="630">
                  <c:v>0.16800000000000001</c:v>
                </c:pt>
                <c:pt idx="631">
                  <c:v>0.16800000000000001</c:v>
                </c:pt>
                <c:pt idx="632">
                  <c:v>0.16700000000000001</c:v>
                </c:pt>
                <c:pt idx="633">
                  <c:v>0.16600000000000001</c:v>
                </c:pt>
                <c:pt idx="634">
                  <c:v>0.16500000000000001</c:v>
                </c:pt>
                <c:pt idx="635">
                  <c:v>0.16500000000000001</c:v>
                </c:pt>
                <c:pt idx="636">
                  <c:v>0.16400000000000001</c:v>
                </c:pt>
                <c:pt idx="637">
                  <c:v>0.16300000000000001</c:v>
                </c:pt>
                <c:pt idx="638">
                  <c:v>0.161</c:v>
                </c:pt>
                <c:pt idx="639">
                  <c:v>0.16</c:v>
                </c:pt>
                <c:pt idx="640">
                  <c:v>0.16</c:v>
                </c:pt>
                <c:pt idx="641">
                  <c:v>0.159</c:v>
                </c:pt>
                <c:pt idx="642">
                  <c:v>0.159</c:v>
                </c:pt>
                <c:pt idx="643">
                  <c:v>0.158</c:v>
                </c:pt>
                <c:pt idx="644">
                  <c:v>0.158</c:v>
                </c:pt>
                <c:pt idx="645">
                  <c:v>0.158</c:v>
                </c:pt>
                <c:pt idx="646">
                  <c:v>0.158</c:v>
                </c:pt>
                <c:pt idx="647">
                  <c:v>0.158</c:v>
                </c:pt>
                <c:pt idx="648">
                  <c:v>0.158</c:v>
                </c:pt>
                <c:pt idx="649">
                  <c:v>0.159</c:v>
                </c:pt>
                <c:pt idx="650">
                  <c:v>0.159</c:v>
                </c:pt>
                <c:pt idx="651">
                  <c:v>0.159</c:v>
                </c:pt>
                <c:pt idx="652">
                  <c:v>0.16</c:v>
                </c:pt>
                <c:pt idx="653">
                  <c:v>0.161</c:v>
                </c:pt>
                <c:pt idx="654">
                  <c:v>0.161</c:v>
                </c:pt>
                <c:pt idx="655">
                  <c:v>0.161</c:v>
                </c:pt>
                <c:pt idx="656">
                  <c:v>0.16200000000000001</c:v>
                </c:pt>
                <c:pt idx="657">
                  <c:v>0.16200000000000001</c:v>
                </c:pt>
                <c:pt idx="658">
                  <c:v>0.16200000000000001</c:v>
                </c:pt>
                <c:pt idx="659">
                  <c:v>0.16200000000000001</c:v>
                </c:pt>
                <c:pt idx="660">
                  <c:v>0.161</c:v>
                </c:pt>
                <c:pt idx="661">
                  <c:v>0.161</c:v>
                </c:pt>
                <c:pt idx="662">
                  <c:v>0.16</c:v>
                </c:pt>
                <c:pt idx="663">
                  <c:v>0.159</c:v>
                </c:pt>
                <c:pt idx="664">
                  <c:v>0.158</c:v>
                </c:pt>
                <c:pt idx="665">
                  <c:v>0.158</c:v>
                </c:pt>
                <c:pt idx="666">
                  <c:v>0.157</c:v>
                </c:pt>
                <c:pt idx="667">
                  <c:v>0.156</c:v>
                </c:pt>
                <c:pt idx="668">
                  <c:v>0.155</c:v>
                </c:pt>
                <c:pt idx="669">
                  <c:v>0.155</c:v>
                </c:pt>
                <c:pt idx="670">
                  <c:v>0.154</c:v>
                </c:pt>
                <c:pt idx="671">
                  <c:v>0.154</c:v>
                </c:pt>
                <c:pt idx="672">
                  <c:v>0.153</c:v>
                </c:pt>
                <c:pt idx="673">
                  <c:v>0.153</c:v>
                </c:pt>
                <c:pt idx="674">
                  <c:v>0.153</c:v>
                </c:pt>
                <c:pt idx="675">
                  <c:v>0.152</c:v>
                </c:pt>
                <c:pt idx="676">
                  <c:v>0.152</c:v>
                </c:pt>
                <c:pt idx="677">
                  <c:v>0.152</c:v>
                </c:pt>
                <c:pt idx="678">
                  <c:v>0.152</c:v>
                </c:pt>
                <c:pt idx="679">
                  <c:v>0.152</c:v>
                </c:pt>
                <c:pt idx="680">
                  <c:v>0.152</c:v>
                </c:pt>
                <c:pt idx="681">
                  <c:v>0.152</c:v>
                </c:pt>
                <c:pt idx="682">
                  <c:v>0.152</c:v>
                </c:pt>
                <c:pt idx="683">
                  <c:v>0.151</c:v>
                </c:pt>
                <c:pt idx="684">
                  <c:v>0.15</c:v>
                </c:pt>
                <c:pt idx="685">
                  <c:v>0.15</c:v>
                </c:pt>
                <c:pt idx="686">
                  <c:v>0.14899999999999999</c:v>
                </c:pt>
                <c:pt idx="687">
                  <c:v>0.14699999999999999</c:v>
                </c:pt>
                <c:pt idx="688">
                  <c:v>0.14599999999999999</c:v>
                </c:pt>
                <c:pt idx="689">
                  <c:v>0.14399999999999999</c:v>
                </c:pt>
                <c:pt idx="690">
                  <c:v>0.14199999999999999</c:v>
                </c:pt>
                <c:pt idx="691">
                  <c:v>0.14099999999999999</c:v>
                </c:pt>
                <c:pt idx="692">
                  <c:v>0.13900000000000001</c:v>
                </c:pt>
                <c:pt idx="693">
                  <c:v>0.13800000000000001</c:v>
                </c:pt>
                <c:pt idx="694">
                  <c:v>0.13700000000000001</c:v>
                </c:pt>
                <c:pt idx="695">
                  <c:v>0.13600000000000001</c:v>
                </c:pt>
                <c:pt idx="696">
                  <c:v>0.13600000000000001</c:v>
                </c:pt>
                <c:pt idx="697">
                  <c:v>0.13600000000000001</c:v>
                </c:pt>
                <c:pt idx="698">
                  <c:v>0.13600000000000001</c:v>
                </c:pt>
                <c:pt idx="699">
                  <c:v>0.13600000000000001</c:v>
                </c:pt>
                <c:pt idx="700">
                  <c:v>0.13600000000000001</c:v>
                </c:pt>
                <c:pt idx="701">
                  <c:v>0.13600000000000001</c:v>
                </c:pt>
                <c:pt idx="702">
                  <c:v>0.13500000000000001</c:v>
                </c:pt>
                <c:pt idx="703">
                  <c:v>0.13500000000000001</c:v>
                </c:pt>
                <c:pt idx="704">
                  <c:v>0.13400000000000001</c:v>
                </c:pt>
                <c:pt idx="705">
                  <c:v>0.13300000000000001</c:v>
                </c:pt>
                <c:pt idx="706">
                  <c:v>0.13300000000000001</c:v>
                </c:pt>
                <c:pt idx="707">
                  <c:v>0.13200000000000001</c:v>
                </c:pt>
                <c:pt idx="708">
                  <c:v>0.13200000000000001</c:v>
                </c:pt>
                <c:pt idx="709">
                  <c:v>0.13200000000000001</c:v>
                </c:pt>
                <c:pt idx="710">
                  <c:v>0.13200000000000001</c:v>
                </c:pt>
                <c:pt idx="711">
                  <c:v>0.13100000000000001</c:v>
                </c:pt>
                <c:pt idx="712">
                  <c:v>0.13100000000000001</c:v>
                </c:pt>
                <c:pt idx="713">
                  <c:v>0.13</c:v>
                </c:pt>
                <c:pt idx="714">
                  <c:v>0.129</c:v>
                </c:pt>
                <c:pt idx="715">
                  <c:v>0.128</c:v>
                </c:pt>
                <c:pt idx="716">
                  <c:v>0.127</c:v>
                </c:pt>
                <c:pt idx="717">
                  <c:v>0.126</c:v>
                </c:pt>
                <c:pt idx="718">
                  <c:v>0.125</c:v>
                </c:pt>
                <c:pt idx="719">
                  <c:v>0.125</c:v>
                </c:pt>
                <c:pt idx="720">
                  <c:v>0.124</c:v>
                </c:pt>
                <c:pt idx="721">
                  <c:v>0.124</c:v>
                </c:pt>
                <c:pt idx="722">
                  <c:v>0.123</c:v>
                </c:pt>
                <c:pt idx="723">
                  <c:v>0.122</c:v>
                </c:pt>
                <c:pt idx="724">
                  <c:v>0.121</c:v>
                </c:pt>
                <c:pt idx="725">
                  <c:v>0.12</c:v>
                </c:pt>
                <c:pt idx="726">
                  <c:v>0.12</c:v>
                </c:pt>
                <c:pt idx="727">
                  <c:v>0.11899999999999999</c:v>
                </c:pt>
                <c:pt idx="728">
                  <c:v>0.11799999999999999</c:v>
                </c:pt>
                <c:pt idx="729">
                  <c:v>0.11700000000000001</c:v>
                </c:pt>
                <c:pt idx="730">
                  <c:v>0.11600000000000001</c:v>
                </c:pt>
                <c:pt idx="731">
                  <c:v>0.115</c:v>
                </c:pt>
                <c:pt idx="732">
                  <c:v>0.114</c:v>
                </c:pt>
                <c:pt idx="733">
                  <c:v>0.112</c:v>
                </c:pt>
                <c:pt idx="734">
                  <c:v>0.111</c:v>
                </c:pt>
                <c:pt idx="735">
                  <c:v>0.109</c:v>
                </c:pt>
                <c:pt idx="736">
                  <c:v>0.108</c:v>
                </c:pt>
                <c:pt idx="737">
                  <c:v>0.107</c:v>
                </c:pt>
                <c:pt idx="738">
                  <c:v>0.106</c:v>
                </c:pt>
                <c:pt idx="739">
                  <c:v>0.105</c:v>
                </c:pt>
                <c:pt idx="740">
                  <c:v>0.105</c:v>
                </c:pt>
                <c:pt idx="741">
                  <c:v>0.105</c:v>
                </c:pt>
                <c:pt idx="742">
                  <c:v>0.105</c:v>
                </c:pt>
                <c:pt idx="743">
                  <c:v>0.104</c:v>
                </c:pt>
                <c:pt idx="744">
                  <c:v>0.104</c:v>
                </c:pt>
                <c:pt idx="745">
                  <c:v>0.104</c:v>
                </c:pt>
                <c:pt idx="746">
                  <c:v>0.10299999999999999</c:v>
                </c:pt>
                <c:pt idx="747">
                  <c:v>0.10199999999999999</c:v>
                </c:pt>
                <c:pt idx="748">
                  <c:v>0.10199999999999999</c:v>
                </c:pt>
                <c:pt idx="749">
                  <c:v>0.10100000000000001</c:v>
                </c:pt>
                <c:pt idx="750">
                  <c:v>9.9000000000000005E-2</c:v>
                </c:pt>
                <c:pt idx="751">
                  <c:v>9.8000000000000004E-2</c:v>
                </c:pt>
                <c:pt idx="752">
                  <c:v>9.7000000000000003E-2</c:v>
                </c:pt>
                <c:pt idx="753">
                  <c:v>9.6000000000000002E-2</c:v>
                </c:pt>
                <c:pt idx="754">
                  <c:v>9.6000000000000002E-2</c:v>
                </c:pt>
                <c:pt idx="755">
                  <c:v>9.5000000000000001E-2</c:v>
                </c:pt>
                <c:pt idx="756">
                  <c:v>9.4E-2</c:v>
                </c:pt>
                <c:pt idx="757">
                  <c:v>9.2999999999999999E-2</c:v>
                </c:pt>
                <c:pt idx="758">
                  <c:v>9.1999999999999998E-2</c:v>
                </c:pt>
                <c:pt idx="759">
                  <c:v>9.0999999999999998E-2</c:v>
                </c:pt>
                <c:pt idx="760">
                  <c:v>0.09</c:v>
                </c:pt>
                <c:pt idx="761">
                  <c:v>8.8999999999999996E-2</c:v>
                </c:pt>
                <c:pt idx="762">
                  <c:v>8.7999999999999995E-2</c:v>
                </c:pt>
                <c:pt idx="763">
                  <c:v>8.6999999999999994E-2</c:v>
                </c:pt>
                <c:pt idx="764">
                  <c:v>8.5999999999999993E-2</c:v>
                </c:pt>
                <c:pt idx="765">
                  <c:v>8.5000000000000006E-2</c:v>
                </c:pt>
                <c:pt idx="766">
                  <c:v>8.4000000000000005E-2</c:v>
                </c:pt>
                <c:pt idx="767">
                  <c:v>8.3000000000000004E-2</c:v>
                </c:pt>
                <c:pt idx="768">
                  <c:v>8.2000000000000003E-2</c:v>
                </c:pt>
                <c:pt idx="769">
                  <c:v>8.1000000000000003E-2</c:v>
                </c:pt>
                <c:pt idx="770">
                  <c:v>0.08</c:v>
                </c:pt>
                <c:pt idx="771">
                  <c:v>0.08</c:v>
                </c:pt>
                <c:pt idx="772">
                  <c:v>7.9000000000000001E-2</c:v>
                </c:pt>
                <c:pt idx="773">
                  <c:v>7.8E-2</c:v>
                </c:pt>
                <c:pt idx="774">
                  <c:v>7.6999999999999999E-2</c:v>
                </c:pt>
                <c:pt idx="775">
                  <c:v>7.6999999999999999E-2</c:v>
                </c:pt>
                <c:pt idx="776">
                  <c:v>7.5999999999999998E-2</c:v>
                </c:pt>
                <c:pt idx="777">
                  <c:v>7.5999999999999998E-2</c:v>
                </c:pt>
                <c:pt idx="778">
                  <c:v>7.4999999999999997E-2</c:v>
                </c:pt>
                <c:pt idx="779">
                  <c:v>7.4999999999999997E-2</c:v>
                </c:pt>
                <c:pt idx="780">
                  <c:v>7.3999999999999996E-2</c:v>
                </c:pt>
                <c:pt idx="781">
                  <c:v>7.2999999999999995E-2</c:v>
                </c:pt>
                <c:pt idx="782">
                  <c:v>7.2999999999999995E-2</c:v>
                </c:pt>
                <c:pt idx="783">
                  <c:v>7.1999999999999995E-2</c:v>
                </c:pt>
                <c:pt idx="784">
                  <c:v>7.0999999999999994E-2</c:v>
                </c:pt>
                <c:pt idx="785">
                  <c:v>7.0000000000000007E-2</c:v>
                </c:pt>
                <c:pt idx="786">
                  <c:v>6.9000000000000006E-2</c:v>
                </c:pt>
                <c:pt idx="787">
                  <c:v>6.8000000000000005E-2</c:v>
                </c:pt>
                <c:pt idx="788">
                  <c:v>6.7000000000000004E-2</c:v>
                </c:pt>
                <c:pt idx="789">
                  <c:v>6.7000000000000004E-2</c:v>
                </c:pt>
                <c:pt idx="790">
                  <c:v>6.6000000000000003E-2</c:v>
                </c:pt>
                <c:pt idx="791">
                  <c:v>6.5000000000000002E-2</c:v>
                </c:pt>
                <c:pt idx="792">
                  <c:v>6.4000000000000001E-2</c:v>
                </c:pt>
                <c:pt idx="793">
                  <c:v>6.3E-2</c:v>
                </c:pt>
                <c:pt idx="794">
                  <c:v>6.2E-2</c:v>
                </c:pt>
                <c:pt idx="795">
                  <c:v>6.2E-2</c:v>
                </c:pt>
                <c:pt idx="796">
                  <c:v>6.0999999999999999E-2</c:v>
                </c:pt>
                <c:pt idx="797">
                  <c:v>0.06</c:v>
                </c:pt>
                <c:pt idx="798">
                  <c:v>5.8999999999999997E-2</c:v>
                </c:pt>
                <c:pt idx="799">
                  <c:v>5.8000000000000003E-2</c:v>
                </c:pt>
                <c:pt idx="800">
                  <c:v>5.7000000000000002E-2</c:v>
                </c:pt>
                <c:pt idx="801">
                  <c:v>5.7000000000000002E-2</c:v>
                </c:pt>
                <c:pt idx="802">
                  <c:v>5.6000000000000001E-2</c:v>
                </c:pt>
                <c:pt idx="803">
                  <c:v>5.5E-2</c:v>
                </c:pt>
                <c:pt idx="804">
                  <c:v>5.3999999999999999E-2</c:v>
                </c:pt>
                <c:pt idx="805">
                  <c:v>5.2999999999999999E-2</c:v>
                </c:pt>
                <c:pt idx="806">
                  <c:v>5.2999999999999999E-2</c:v>
                </c:pt>
                <c:pt idx="807">
                  <c:v>5.1999999999999998E-2</c:v>
                </c:pt>
                <c:pt idx="808">
                  <c:v>5.0999999999999997E-2</c:v>
                </c:pt>
                <c:pt idx="809">
                  <c:v>5.0999999999999997E-2</c:v>
                </c:pt>
                <c:pt idx="810">
                  <c:v>0.05</c:v>
                </c:pt>
                <c:pt idx="811">
                  <c:v>4.9000000000000002E-2</c:v>
                </c:pt>
                <c:pt idx="812">
                  <c:v>4.9000000000000002E-2</c:v>
                </c:pt>
                <c:pt idx="813">
                  <c:v>4.8000000000000001E-2</c:v>
                </c:pt>
                <c:pt idx="814">
                  <c:v>4.7E-2</c:v>
                </c:pt>
                <c:pt idx="815">
                  <c:v>4.7E-2</c:v>
                </c:pt>
                <c:pt idx="816">
                  <c:v>4.5999999999999999E-2</c:v>
                </c:pt>
                <c:pt idx="817">
                  <c:v>4.5999999999999999E-2</c:v>
                </c:pt>
                <c:pt idx="818">
                  <c:v>4.4999999999999998E-2</c:v>
                </c:pt>
                <c:pt idx="819">
                  <c:v>4.3999999999999997E-2</c:v>
                </c:pt>
                <c:pt idx="820">
                  <c:v>4.3999999999999997E-2</c:v>
                </c:pt>
                <c:pt idx="821">
                  <c:v>4.2999999999999997E-2</c:v>
                </c:pt>
                <c:pt idx="822">
                  <c:v>4.2000000000000003E-2</c:v>
                </c:pt>
                <c:pt idx="823">
                  <c:v>4.1000000000000002E-2</c:v>
                </c:pt>
                <c:pt idx="824">
                  <c:v>4.1000000000000002E-2</c:v>
                </c:pt>
                <c:pt idx="825">
                  <c:v>0.04</c:v>
                </c:pt>
                <c:pt idx="826">
                  <c:v>3.9E-2</c:v>
                </c:pt>
                <c:pt idx="827">
                  <c:v>3.7999999999999999E-2</c:v>
                </c:pt>
                <c:pt idx="828">
                  <c:v>3.6999999999999998E-2</c:v>
                </c:pt>
                <c:pt idx="829">
                  <c:v>3.5999999999999997E-2</c:v>
                </c:pt>
                <c:pt idx="830">
                  <c:v>3.5000000000000003E-2</c:v>
                </c:pt>
                <c:pt idx="831">
                  <c:v>3.5000000000000003E-2</c:v>
                </c:pt>
                <c:pt idx="832">
                  <c:v>3.4000000000000002E-2</c:v>
                </c:pt>
                <c:pt idx="833">
                  <c:v>3.3000000000000002E-2</c:v>
                </c:pt>
                <c:pt idx="834">
                  <c:v>3.2000000000000001E-2</c:v>
                </c:pt>
                <c:pt idx="835">
                  <c:v>3.2000000000000001E-2</c:v>
                </c:pt>
                <c:pt idx="836">
                  <c:v>3.1E-2</c:v>
                </c:pt>
                <c:pt idx="837">
                  <c:v>0.03</c:v>
                </c:pt>
                <c:pt idx="838">
                  <c:v>0.03</c:v>
                </c:pt>
                <c:pt idx="839">
                  <c:v>2.9000000000000001E-2</c:v>
                </c:pt>
                <c:pt idx="840">
                  <c:v>2.8000000000000001E-2</c:v>
                </c:pt>
                <c:pt idx="841">
                  <c:v>2.8000000000000001E-2</c:v>
                </c:pt>
                <c:pt idx="842">
                  <c:v>2.7E-2</c:v>
                </c:pt>
                <c:pt idx="843">
                  <c:v>2.7E-2</c:v>
                </c:pt>
                <c:pt idx="844">
                  <c:v>2.5999999999999999E-2</c:v>
                </c:pt>
                <c:pt idx="845">
                  <c:v>2.5999999999999999E-2</c:v>
                </c:pt>
                <c:pt idx="846">
                  <c:v>2.5999999999999999E-2</c:v>
                </c:pt>
                <c:pt idx="847">
                  <c:v>2.5000000000000001E-2</c:v>
                </c:pt>
                <c:pt idx="848">
                  <c:v>2.5000000000000001E-2</c:v>
                </c:pt>
                <c:pt idx="849">
                  <c:v>2.5000000000000001E-2</c:v>
                </c:pt>
                <c:pt idx="850">
                  <c:v>2.4E-2</c:v>
                </c:pt>
                <c:pt idx="851">
                  <c:v>2.4E-2</c:v>
                </c:pt>
                <c:pt idx="852">
                  <c:v>2.4E-2</c:v>
                </c:pt>
                <c:pt idx="853">
                  <c:v>2.4E-2</c:v>
                </c:pt>
                <c:pt idx="854">
                  <c:v>2.4E-2</c:v>
                </c:pt>
                <c:pt idx="855">
                  <c:v>2.4E-2</c:v>
                </c:pt>
                <c:pt idx="856">
                  <c:v>2.3E-2</c:v>
                </c:pt>
                <c:pt idx="857">
                  <c:v>2.3E-2</c:v>
                </c:pt>
                <c:pt idx="858">
                  <c:v>2.3E-2</c:v>
                </c:pt>
                <c:pt idx="859">
                  <c:v>2.3E-2</c:v>
                </c:pt>
                <c:pt idx="860">
                  <c:v>2.3E-2</c:v>
                </c:pt>
                <c:pt idx="861">
                  <c:v>2.3E-2</c:v>
                </c:pt>
                <c:pt idx="862">
                  <c:v>2.3E-2</c:v>
                </c:pt>
                <c:pt idx="863">
                  <c:v>2.3E-2</c:v>
                </c:pt>
                <c:pt idx="864">
                  <c:v>2.3E-2</c:v>
                </c:pt>
                <c:pt idx="865">
                  <c:v>2.3E-2</c:v>
                </c:pt>
                <c:pt idx="866">
                  <c:v>2.3E-2</c:v>
                </c:pt>
                <c:pt idx="867">
                  <c:v>2.3E-2</c:v>
                </c:pt>
                <c:pt idx="868">
                  <c:v>2.1999999999999999E-2</c:v>
                </c:pt>
                <c:pt idx="869">
                  <c:v>2.1999999999999999E-2</c:v>
                </c:pt>
                <c:pt idx="870">
                  <c:v>2.1999999999999999E-2</c:v>
                </c:pt>
                <c:pt idx="871">
                  <c:v>2.1999999999999999E-2</c:v>
                </c:pt>
                <c:pt idx="872">
                  <c:v>2.1999999999999999E-2</c:v>
                </c:pt>
                <c:pt idx="873">
                  <c:v>2.1999999999999999E-2</c:v>
                </c:pt>
                <c:pt idx="874">
                  <c:v>2.1999999999999999E-2</c:v>
                </c:pt>
                <c:pt idx="875">
                  <c:v>2.1999999999999999E-2</c:v>
                </c:pt>
                <c:pt idx="876">
                  <c:v>2.1999999999999999E-2</c:v>
                </c:pt>
                <c:pt idx="877">
                  <c:v>2.1999999999999999E-2</c:v>
                </c:pt>
                <c:pt idx="878">
                  <c:v>2.1999999999999999E-2</c:v>
                </c:pt>
                <c:pt idx="879">
                  <c:v>2.1999999999999999E-2</c:v>
                </c:pt>
                <c:pt idx="880">
                  <c:v>2.1999999999999999E-2</c:v>
                </c:pt>
                <c:pt idx="881">
                  <c:v>2.1999999999999999E-2</c:v>
                </c:pt>
                <c:pt idx="882">
                  <c:v>2.1999999999999999E-2</c:v>
                </c:pt>
                <c:pt idx="883">
                  <c:v>2.1999999999999999E-2</c:v>
                </c:pt>
                <c:pt idx="884">
                  <c:v>2.1999999999999999E-2</c:v>
                </c:pt>
                <c:pt idx="885">
                  <c:v>2.1999999999999999E-2</c:v>
                </c:pt>
                <c:pt idx="886">
                  <c:v>2.1999999999999999E-2</c:v>
                </c:pt>
                <c:pt idx="887">
                  <c:v>2.1999999999999999E-2</c:v>
                </c:pt>
                <c:pt idx="888">
                  <c:v>2.1999999999999999E-2</c:v>
                </c:pt>
                <c:pt idx="889">
                  <c:v>2.1999999999999999E-2</c:v>
                </c:pt>
                <c:pt idx="890">
                  <c:v>2.1999999999999999E-2</c:v>
                </c:pt>
                <c:pt idx="891">
                  <c:v>2.1999999999999999E-2</c:v>
                </c:pt>
                <c:pt idx="892">
                  <c:v>2.1999999999999999E-2</c:v>
                </c:pt>
                <c:pt idx="893">
                  <c:v>2.1999999999999999E-2</c:v>
                </c:pt>
                <c:pt idx="894">
                  <c:v>2.1999999999999999E-2</c:v>
                </c:pt>
                <c:pt idx="895">
                  <c:v>2.1999999999999999E-2</c:v>
                </c:pt>
                <c:pt idx="896">
                  <c:v>2.1999999999999999E-2</c:v>
                </c:pt>
                <c:pt idx="897">
                  <c:v>2.1000000000000001E-2</c:v>
                </c:pt>
                <c:pt idx="898">
                  <c:v>2.1000000000000001E-2</c:v>
                </c:pt>
                <c:pt idx="899">
                  <c:v>2.1000000000000001E-2</c:v>
                </c:pt>
                <c:pt idx="900">
                  <c:v>2.1000000000000001E-2</c:v>
                </c:pt>
                <c:pt idx="901">
                  <c:v>2.1000000000000001E-2</c:v>
                </c:pt>
                <c:pt idx="902">
                  <c:v>2.1000000000000001E-2</c:v>
                </c:pt>
                <c:pt idx="903">
                  <c:v>2.1000000000000001E-2</c:v>
                </c:pt>
                <c:pt idx="904">
                  <c:v>2.1000000000000001E-2</c:v>
                </c:pt>
                <c:pt idx="905">
                  <c:v>2.1000000000000001E-2</c:v>
                </c:pt>
                <c:pt idx="906">
                  <c:v>2.1000000000000001E-2</c:v>
                </c:pt>
                <c:pt idx="907">
                  <c:v>2.1000000000000001E-2</c:v>
                </c:pt>
                <c:pt idx="908">
                  <c:v>2.1000000000000001E-2</c:v>
                </c:pt>
                <c:pt idx="909">
                  <c:v>2.1000000000000001E-2</c:v>
                </c:pt>
                <c:pt idx="910">
                  <c:v>2.1000000000000001E-2</c:v>
                </c:pt>
                <c:pt idx="911">
                  <c:v>2.1000000000000001E-2</c:v>
                </c:pt>
                <c:pt idx="912">
                  <c:v>2.1000000000000001E-2</c:v>
                </c:pt>
                <c:pt idx="913">
                  <c:v>2.1000000000000001E-2</c:v>
                </c:pt>
                <c:pt idx="914">
                  <c:v>2.1000000000000001E-2</c:v>
                </c:pt>
                <c:pt idx="915">
                  <c:v>2.1000000000000001E-2</c:v>
                </c:pt>
                <c:pt idx="916">
                  <c:v>2.1000000000000001E-2</c:v>
                </c:pt>
                <c:pt idx="917">
                  <c:v>2.1000000000000001E-2</c:v>
                </c:pt>
                <c:pt idx="918">
                  <c:v>2.1000000000000001E-2</c:v>
                </c:pt>
                <c:pt idx="919">
                  <c:v>2.1000000000000001E-2</c:v>
                </c:pt>
                <c:pt idx="920">
                  <c:v>2.1000000000000001E-2</c:v>
                </c:pt>
                <c:pt idx="921">
                  <c:v>2.1000000000000001E-2</c:v>
                </c:pt>
                <c:pt idx="922">
                  <c:v>2.1000000000000001E-2</c:v>
                </c:pt>
                <c:pt idx="923">
                  <c:v>2.1000000000000001E-2</c:v>
                </c:pt>
                <c:pt idx="924">
                  <c:v>2.1000000000000001E-2</c:v>
                </c:pt>
                <c:pt idx="925">
                  <c:v>2.1000000000000001E-2</c:v>
                </c:pt>
                <c:pt idx="926">
                  <c:v>2.1000000000000001E-2</c:v>
                </c:pt>
                <c:pt idx="927">
                  <c:v>2.1000000000000001E-2</c:v>
                </c:pt>
                <c:pt idx="928">
                  <c:v>2.1000000000000001E-2</c:v>
                </c:pt>
                <c:pt idx="929">
                  <c:v>2.1000000000000001E-2</c:v>
                </c:pt>
                <c:pt idx="930">
                  <c:v>2.1000000000000001E-2</c:v>
                </c:pt>
                <c:pt idx="931">
                  <c:v>2.1000000000000001E-2</c:v>
                </c:pt>
                <c:pt idx="932">
                  <c:v>2.1000000000000001E-2</c:v>
                </c:pt>
                <c:pt idx="933">
                  <c:v>2.1000000000000001E-2</c:v>
                </c:pt>
                <c:pt idx="934">
                  <c:v>2.1000000000000001E-2</c:v>
                </c:pt>
                <c:pt idx="935">
                  <c:v>2.1000000000000001E-2</c:v>
                </c:pt>
                <c:pt idx="936">
                  <c:v>2.1000000000000001E-2</c:v>
                </c:pt>
                <c:pt idx="937">
                  <c:v>2.1000000000000001E-2</c:v>
                </c:pt>
                <c:pt idx="938">
                  <c:v>2.1000000000000001E-2</c:v>
                </c:pt>
                <c:pt idx="939">
                  <c:v>2.1000000000000001E-2</c:v>
                </c:pt>
                <c:pt idx="940">
                  <c:v>2.1000000000000001E-2</c:v>
                </c:pt>
                <c:pt idx="941">
                  <c:v>2.1000000000000001E-2</c:v>
                </c:pt>
                <c:pt idx="942">
                  <c:v>2.1000000000000001E-2</c:v>
                </c:pt>
                <c:pt idx="943">
                  <c:v>2.1000000000000001E-2</c:v>
                </c:pt>
                <c:pt idx="944">
                  <c:v>2.1000000000000001E-2</c:v>
                </c:pt>
                <c:pt idx="945">
                  <c:v>2.1000000000000001E-2</c:v>
                </c:pt>
                <c:pt idx="946">
                  <c:v>2.1000000000000001E-2</c:v>
                </c:pt>
                <c:pt idx="947">
                  <c:v>2.1000000000000001E-2</c:v>
                </c:pt>
                <c:pt idx="948">
                  <c:v>2.1000000000000001E-2</c:v>
                </c:pt>
                <c:pt idx="949">
                  <c:v>2.1000000000000001E-2</c:v>
                </c:pt>
                <c:pt idx="950">
                  <c:v>2.1000000000000001E-2</c:v>
                </c:pt>
                <c:pt idx="951">
                  <c:v>2.1000000000000001E-2</c:v>
                </c:pt>
                <c:pt idx="952">
                  <c:v>2.1000000000000001E-2</c:v>
                </c:pt>
                <c:pt idx="953">
                  <c:v>2.1000000000000001E-2</c:v>
                </c:pt>
                <c:pt idx="954">
                  <c:v>2.1000000000000001E-2</c:v>
                </c:pt>
                <c:pt idx="955">
                  <c:v>2.1000000000000001E-2</c:v>
                </c:pt>
                <c:pt idx="956">
                  <c:v>2.1000000000000001E-2</c:v>
                </c:pt>
                <c:pt idx="957">
                  <c:v>2.1000000000000001E-2</c:v>
                </c:pt>
                <c:pt idx="958">
                  <c:v>2.1000000000000001E-2</c:v>
                </c:pt>
                <c:pt idx="959">
                  <c:v>0.02</c:v>
                </c:pt>
                <c:pt idx="960">
                  <c:v>0.02</c:v>
                </c:pt>
                <c:pt idx="961">
                  <c:v>0.02</c:v>
                </c:pt>
                <c:pt idx="962">
                  <c:v>0.02</c:v>
                </c:pt>
                <c:pt idx="963">
                  <c:v>0.02</c:v>
                </c:pt>
                <c:pt idx="964">
                  <c:v>0.02</c:v>
                </c:pt>
                <c:pt idx="965">
                  <c:v>0.02</c:v>
                </c:pt>
                <c:pt idx="966">
                  <c:v>0.02</c:v>
                </c:pt>
                <c:pt idx="967">
                  <c:v>0.02</c:v>
                </c:pt>
                <c:pt idx="968">
                  <c:v>0.02</c:v>
                </c:pt>
                <c:pt idx="969">
                  <c:v>0.02</c:v>
                </c:pt>
                <c:pt idx="970">
                  <c:v>0.02</c:v>
                </c:pt>
                <c:pt idx="971">
                  <c:v>0.02</c:v>
                </c:pt>
                <c:pt idx="972">
                  <c:v>0.02</c:v>
                </c:pt>
                <c:pt idx="973">
                  <c:v>0.02</c:v>
                </c:pt>
                <c:pt idx="974">
                  <c:v>0.02</c:v>
                </c:pt>
                <c:pt idx="975">
                  <c:v>0.02</c:v>
                </c:pt>
                <c:pt idx="976">
                  <c:v>0.02</c:v>
                </c:pt>
                <c:pt idx="977">
                  <c:v>0.02</c:v>
                </c:pt>
                <c:pt idx="978">
                  <c:v>0.02</c:v>
                </c:pt>
                <c:pt idx="979">
                  <c:v>0.02</c:v>
                </c:pt>
                <c:pt idx="980">
                  <c:v>0.02</c:v>
                </c:pt>
                <c:pt idx="981">
                  <c:v>0.02</c:v>
                </c:pt>
                <c:pt idx="982">
                  <c:v>0.02</c:v>
                </c:pt>
                <c:pt idx="983">
                  <c:v>0.02</c:v>
                </c:pt>
                <c:pt idx="984">
                  <c:v>0.02</c:v>
                </c:pt>
                <c:pt idx="985">
                  <c:v>0.02</c:v>
                </c:pt>
                <c:pt idx="986">
                  <c:v>0.02</c:v>
                </c:pt>
                <c:pt idx="987">
                  <c:v>0.02</c:v>
                </c:pt>
                <c:pt idx="988">
                  <c:v>0.02</c:v>
                </c:pt>
                <c:pt idx="989">
                  <c:v>0.02</c:v>
                </c:pt>
                <c:pt idx="990">
                  <c:v>0.02</c:v>
                </c:pt>
                <c:pt idx="991">
                  <c:v>0.02</c:v>
                </c:pt>
                <c:pt idx="992">
                  <c:v>0.02</c:v>
                </c:pt>
                <c:pt idx="993">
                  <c:v>0.02</c:v>
                </c:pt>
                <c:pt idx="994">
                  <c:v>0.02</c:v>
                </c:pt>
                <c:pt idx="995">
                  <c:v>0.02</c:v>
                </c:pt>
                <c:pt idx="996">
                  <c:v>0.02</c:v>
                </c:pt>
                <c:pt idx="997">
                  <c:v>0.02</c:v>
                </c:pt>
                <c:pt idx="998">
                  <c:v>0.02</c:v>
                </c:pt>
                <c:pt idx="999">
                  <c:v>0.02</c:v>
                </c:pt>
                <c:pt idx="1000">
                  <c:v>0.02</c:v>
                </c:pt>
                <c:pt idx="1001">
                  <c:v>0.02</c:v>
                </c:pt>
                <c:pt idx="1002">
                  <c:v>0.02</c:v>
                </c:pt>
                <c:pt idx="1003">
                  <c:v>0.02</c:v>
                </c:pt>
                <c:pt idx="1004">
                  <c:v>0.02</c:v>
                </c:pt>
                <c:pt idx="1005">
                  <c:v>0.02</c:v>
                </c:pt>
                <c:pt idx="1006">
                  <c:v>0.02</c:v>
                </c:pt>
                <c:pt idx="1007">
                  <c:v>0.02</c:v>
                </c:pt>
                <c:pt idx="1008">
                  <c:v>0.02</c:v>
                </c:pt>
                <c:pt idx="1009">
                  <c:v>0.02</c:v>
                </c:pt>
                <c:pt idx="1010">
                  <c:v>0.02</c:v>
                </c:pt>
                <c:pt idx="1011">
                  <c:v>0.02</c:v>
                </c:pt>
                <c:pt idx="1012">
                  <c:v>0.02</c:v>
                </c:pt>
                <c:pt idx="1013">
                  <c:v>0.02</c:v>
                </c:pt>
                <c:pt idx="1014">
                  <c:v>0.02</c:v>
                </c:pt>
                <c:pt idx="1015">
                  <c:v>0.02</c:v>
                </c:pt>
                <c:pt idx="1016">
                  <c:v>0.02</c:v>
                </c:pt>
                <c:pt idx="1017">
                  <c:v>0.02</c:v>
                </c:pt>
                <c:pt idx="1018">
                  <c:v>0.02</c:v>
                </c:pt>
                <c:pt idx="1019">
                  <c:v>0.02</c:v>
                </c:pt>
                <c:pt idx="1020">
                  <c:v>0.02</c:v>
                </c:pt>
                <c:pt idx="1021">
                  <c:v>0.02</c:v>
                </c:pt>
                <c:pt idx="1022">
                  <c:v>0.02</c:v>
                </c:pt>
                <c:pt idx="1023">
                  <c:v>0.02</c:v>
                </c:pt>
                <c:pt idx="1024">
                  <c:v>0.02</c:v>
                </c:pt>
              </c:numCache>
            </c:numRef>
          </c:val>
          <c:smooth val="0"/>
        </c:ser>
        <c:ser>
          <c:idx val="5"/>
          <c:order val="5"/>
          <c:tx>
            <c:strRef>
              <c:f>'Amp spectrum'!$G$1</c:f>
              <c:strCache>
                <c:ptCount val="1"/>
                <c:pt idx="0">
                  <c:v>Hue 25</c:v>
                </c:pt>
              </c:strCache>
            </c:strRef>
          </c:tx>
          <c:marker>
            <c:symbol val="none"/>
          </c:marker>
          <c:cat>
            <c:numRef>
              <c:f>'Amp spectrum'!$A$2:$A$1026</c:f>
              <c:numCache>
                <c:formatCode>General</c:formatCode>
                <c:ptCount val="1025"/>
                <c:pt idx="0">
                  <c:v>0</c:v>
                </c:pt>
                <c:pt idx="1">
                  <c:v>0.1</c:v>
                </c:pt>
                <c:pt idx="2">
                  <c:v>0.2</c:v>
                </c:pt>
                <c:pt idx="3">
                  <c:v>0.2</c:v>
                </c:pt>
                <c:pt idx="4">
                  <c:v>0.3</c:v>
                </c:pt>
                <c:pt idx="5">
                  <c:v>0.4</c:v>
                </c:pt>
                <c:pt idx="6">
                  <c:v>0.5</c:v>
                </c:pt>
                <c:pt idx="7">
                  <c:v>0.6</c:v>
                </c:pt>
                <c:pt idx="8">
                  <c:v>0.7</c:v>
                </c:pt>
                <c:pt idx="9">
                  <c:v>0.7</c:v>
                </c:pt>
                <c:pt idx="10">
                  <c:v>0.8</c:v>
                </c:pt>
                <c:pt idx="11">
                  <c:v>0.9</c:v>
                </c:pt>
                <c:pt idx="12">
                  <c:v>1</c:v>
                </c:pt>
                <c:pt idx="13">
                  <c:v>1.1000000000000001</c:v>
                </c:pt>
                <c:pt idx="14">
                  <c:v>1.1000000000000001</c:v>
                </c:pt>
                <c:pt idx="15">
                  <c:v>1.2</c:v>
                </c:pt>
                <c:pt idx="16">
                  <c:v>1.3</c:v>
                </c:pt>
                <c:pt idx="17">
                  <c:v>1.4</c:v>
                </c:pt>
                <c:pt idx="18">
                  <c:v>1.5</c:v>
                </c:pt>
                <c:pt idx="19">
                  <c:v>1.5</c:v>
                </c:pt>
                <c:pt idx="20">
                  <c:v>1.6</c:v>
                </c:pt>
                <c:pt idx="21">
                  <c:v>1.7</c:v>
                </c:pt>
                <c:pt idx="22">
                  <c:v>1.8</c:v>
                </c:pt>
                <c:pt idx="23">
                  <c:v>1.9</c:v>
                </c:pt>
                <c:pt idx="24">
                  <c:v>2</c:v>
                </c:pt>
                <c:pt idx="25">
                  <c:v>2</c:v>
                </c:pt>
                <c:pt idx="26">
                  <c:v>2.1</c:v>
                </c:pt>
                <c:pt idx="27">
                  <c:v>2.2000000000000002</c:v>
                </c:pt>
                <c:pt idx="28">
                  <c:v>2.2999999999999998</c:v>
                </c:pt>
                <c:pt idx="29">
                  <c:v>2.4</c:v>
                </c:pt>
                <c:pt idx="30">
                  <c:v>2.4</c:v>
                </c:pt>
                <c:pt idx="31">
                  <c:v>2.5</c:v>
                </c:pt>
                <c:pt idx="32">
                  <c:v>2.6</c:v>
                </c:pt>
                <c:pt idx="33">
                  <c:v>2.7</c:v>
                </c:pt>
                <c:pt idx="34">
                  <c:v>2.8</c:v>
                </c:pt>
                <c:pt idx="35">
                  <c:v>2.8</c:v>
                </c:pt>
                <c:pt idx="36">
                  <c:v>2.9</c:v>
                </c:pt>
                <c:pt idx="37">
                  <c:v>3</c:v>
                </c:pt>
                <c:pt idx="38">
                  <c:v>3.1</c:v>
                </c:pt>
                <c:pt idx="39">
                  <c:v>3.2</c:v>
                </c:pt>
                <c:pt idx="40">
                  <c:v>3.3</c:v>
                </c:pt>
                <c:pt idx="41">
                  <c:v>3.3</c:v>
                </c:pt>
                <c:pt idx="42">
                  <c:v>3.4</c:v>
                </c:pt>
                <c:pt idx="43">
                  <c:v>3.5</c:v>
                </c:pt>
                <c:pt idx="44">
                  <c:v>3.6</c:v>
                </c:pt>
                <c:pt idx="45">
                  <c:v>3.7</c:v>
                </c:pt>
                <c:pt idx="46">
                  <c:v>3.7</c:v>
                </c:pt>
                <c:pt idx="47">
                  <c:v>3.8</c:v>
                </c:pt>
                <c:pt idx="48">
                  <c:v>3.9</c:v>
                </c:pt>
                <c:pt idx="49">
                  <c:v>4</c:v>
                </c:pt>
                <c:pt idx="50">
                  <c:v>4.0999999999999996</c:v>
                </c:pt>
                <c:pt idx="51">
                  <c:v>4.2</c:v>
                </c:pt>
                <c:pt idx="52">
                  <c:v>4.2</c:v>
                </c:pt>
                <c:pt idx="53">
                  <c:v>4.3</c:v>
                </c:pt>
                <c:pt idx="54">
                  <c:v>4.4000000000000004</c:v>
                </c:pt>
                <c:pt idx="55">
                  <c:v>4.5</c:v>
                </c:pt>
                <c:pt idx="56">
                  <c:v>4.5999999999999996</c:v>
                </c:pt>
                <c:pt idx="57">
                  <c:v>4.5999999999999996</c:v>
                </c:pt>
                <c:pt idx="58">
                  <c:v>4.7</c:v>
                </c:pt>
                <c:pt idx="59">
                  <c:v>4.8</c:v>
                </c:pt>
                <c:pt idx="60">
                  <c:v>4.9000000000000004</c:v>
                </c:pt>
                <c:pt idx="61">
                  <c:v>5</c:v>
                </c:pt>
                <c:pt idx="62">
                  <c:v>5</c:v>
                </c:pt>
                <c:pt idx="63">
                  <c:v>5.0999999999999996</c:v>
                </c:pt>
                <c:pt idx="64">
                  <c:v>5.2</c:v>
                </c:pt>
                <c:pt idx="65">
                  <c:v>5.3</c:v>
                </c:pt>
                <c:pt idx="66">
                  <c:v>5.4</c:v>
                </c:pt>
                <c:pt idx="67">
                  <c:v>5.5</c:v>
                </c:pt>
                <c:pt idx="68">
                  <c:v>5.5</c:v>
                </c:pt>
                <c:pt idx="69">
                  <c:v>5.6</c:v>
                </c:pt>
                <c:pt idx="70">
                  <c:v>5.7</c:v>
                </c:pt>
                <c:pt idx="71">
                  <c:v>5.8</c:v>
                </c:pt>
                <c:pt idx="72">
                  <c:v>5.9</c:v>
                </c:pt>
                <c:pt idx="73">
                  <c:v>5.9</c:v>
                </c:pt>
                <c:pt idx="74">
                  <c:v>6</c:v>
                </c:pt>
                <c:pt idx="75">
                  <c:v>6.1</c:v>
                </c:pt>
                <c:pt idx="76">
                  <c:v>6.2</c:v>
                </c:pt>
                <c:pt idx="77">
                  <c:v>6.3</c:v>
                </c:pt>
                <c:pt idx="78">
                  <c:v>6.3</c:v>
                </c:pt>
                <c:pt idx="79">
                  <c:v>6.4</c:v>
                </c:pt>
                <c:pt idx="80">
                  <c:v>6.5</c:v>
                </c:pt>
                <c:pt idx="81">
                  <c:v>6.6</c:v>
                </c:pt>
                <c:pt idx="82">
                  <c:v>6.7</c:v>
                </c:pt>
                <c:pt idx="83">
                  <c:v>6.8</c:v>
                </c:pt>
                <c:pt idx="84">
                  <c:v>6.8</c:v>
                </c:pt>
                <c:pt idx="85">
                  <c:v>6.9</c:v>
                </c:pt>
                <c:pt idx="86">
                  <c:v>7</c:v>
                </c:pt>
                <c:pt idx="87">
                  <c:v>7.1</c:v>
                </c:pt>
                <c:pt idx="88">
                  <c:v>7.2</c:v>
                </c:pt>
                <c:pt idx="89">
                  <c:v>7.2</c:v>
                </c:pt>
                <c:pt idx="90">
                  <c:v>7.3</c:v>
                </c:pt>
                <c:pt idx="91">
                  <c:v>7.4</c:v>
                </c:pt>
                <c:pt idx="92">
                  <c:v>7.5</c:v>
                </c:pt>
                <c:pt idx="93">
                  <c:v>7.6</c:v>
                </c:pt>
                <c:pt idx="94">
                  <c:v>7.6</c:v>
                </c:pt>
                <c:pt idx="95">
                  <c:v>7.7</c:v>
                </c:pt>
                <c:pt idx="96">
                  <c:v>7.8</c:v>
                </c:pt>
                <c:pt idx="97">
                  <c:v>7.9</c:v>
                </c:pt>
                <c:pt idx="98">
                  <c:v>8</c:v>
                </c:pt>
                <c:pt idx="99">
                  <c:v>8.1</c:v>
                </c:pt>
                <c:pt idx="100">
                  <c:v>8.1</c:v>
                </c:pt>
                <c:pt idx="101">
                  <c:v>8.1999999999999993</c:v>
                </c:pt>
                <c:pt idx="102">
                  <c:v>8.3000000000000007</c:v>
                </c:pt>
                <c:pt idx="103">
                  <c:v>8.4</c:v>
                </c:pt>
                <c:pt idx="104">
                  <c:v>8.5</c:v>
                </c:pt>
                <c:pt idx="105">
                  <c:v>8.5</c:v>
                </c:pt>
                <c:pt idx="106">
                  <c:v>8.6</c:v>
                </c:pt>
                <c:pt idx="107">
                  <c:v>8.6999999999999993</c:v>
                </c:pt>
                <c:pt idx="108">
                  <c:v>8.8000000000000007</c:v>
                </c:pt>
                <c:pt idx="109">
                  <c:v>8.9</c:v>
                </c:pt>
                <c:pt idx="110">
                  <c:v>9</c:v>
                </c:pt>
                <c:pt idx="111">
                  <c:v>9</c:v>
                </c:pt>
                <c:pt idx="112">
                  <c:v>9.1</c:v>
                </c:pt>
                <c:pt idx="113">
                  <c:v>9.1999999999999993</c:v>
                </c:pt>
                <c:pt idx="114">
                  <c:v>9.3000000000000007</c:v>
                </c:pt>
                <c:pt idx="115">
                  <c:v>9.4</c:v>
                </c:pt>
                <c:pt idx="116">
                  <c:v>9.4</c:v>
                </c:pt>
                <c:pt idx="117">
                  <c:v>9.5</c:v>
                </c:pt>
                <c:pt idx="118">
                  <c:v>9.6</c:v>
                </c:pt>
                <c:pt idx="119">
                  <c:v>9.6999999999999993</c:v>
                </c:pt>
                <c:pt idx="120">
                  <c:v>9.8000000000000007</c:v>
                </c:pt>
                <c:pt idx="121">
                  <c:v>9.8000000000000007</c:v>
                </c:pt>
                <c:pt idx="122">
                  <c:v>9.9</c:v>
                </c:pt>
                <c:pt idx="123">
                  <c:v>10</c:v>
                </c:pt>
                <c:pt idx="124">
                  <c:v>10.1</c:v>
                </c:pt>
                <c:pt idx="125">
                  <c:v>10.199999999999999</c:v>
                </c:pt>
                <c:pt idx="126">
                  <c:v>10.3</c:v>
                </c:pt>
                <c:pt idx="127">
                  <c:v>10.3</c:v>
                </c:pt>
                <c:pt idx="128">
                  <c:v>10.4</c:v>
                </c:pt>
                <c:pt idx="129">
                  <c:v>10.5</c:v>
                </c:pt>
                <c:pt idx="130">
                  <c:v>10.6</c:v>
                </c:pt>
                <c:pt idx="131">
                  <c:v>10.7</c:v>
                </c:pt>
                <c:pt idx="132">
                  <c:v>10.7</c:v>
                </c:pt>
                <c:pt idx="133">
                  <c:v>10.8</c:v>
                </c:pt>
                <c:pt idx="134">
                  <c:v>10.9</c:v>
                </c:pt>
                <c:pt idx="135">
                  <c:v>11</c:v>
                </c:pt>
                <c:pt idx="136">
                  <c:v>11.1</c:v>
                </c:pt>
                <c:pt idx="137">
                  <c:v>11.1</c:v>
                </c:pt>
                <c:pt idx="138">
                  <c:v>11.2</c:v>
                </c:pt>
                <c:pt idx="139">
                  <c:v>11.3</c:v>
                </c:pt>
                <c:pt idx="140">
                  <c:v>11.4</c:v>
                </c:pt>
                <c:pt idx="141">
                  <c:v>11.5</c:v>
                </c:pt>
                <c:pt idx="142">
                  <c:v>11.6</c:v>
                </c:pt>
                <c:pt idx="143">
                  <c:v>11.6</c:v>
                </c:pt>
                <c:pt idx="144">
                  <c:v>11.7</c:v>
                </c:pt>
                <c:pt idx="145">
                  <c:v>11.8</c:v>
                </c:pt>
                <c:pt idx="146">
                  <c:v>11.9</c:v>
                </c:pt>
                <c:pt idx="147">
                  <c:v>12</c:v>
                </c:pt>
                <c:pt idx="148">
                  <c:v>12</c:v>
                </c:pt>
                <c:pt idx="149">
                  <c:v>12.1</c:v>
                </c:pt>
                <c:pt idx="150">
                  <c:v>12.2</c:v>
                </c:pt>
                <c:pt idx="151">
                  <c:v>12.3</c:v>
                </c:pt>
                <c:pt idx="152">
                  <c:v>12.4</c:v>
                </c:pt>
                <c:pt idx="153">
                  <c:v>12.5</c:v>
                </c:pt>
                <c:pt idx="154">
                  <c:v>12.5</c:v>
                </c:pt>
                <c:pt idx="155">
                  <c:v>12.6</c:v>
                </c:pt>
                <c:pt idx="156">
                  <c:v>12.7</c:v>
                </c:pt>
                <c:pt idx="157">
                  <c:v>12.8</c:v>
                </c:pt>
                <c:pt idx="158">
                  <c:v>12.9</c:v>
                </c:pt>
                <c:pt idx="159">
                  <c:v>12.9</c:v>
                </c:pt>
                <c:pt idx="160">
                  <c:v>13</c:v>
                </c:pt>
                <c:pt idx="161">
                  <c:v>13.1</c:v>
                </c:pt>
                <c:pt idx="162">
                  <c:v>13.2</c:v>
                </c:pt>
                <c:pt idx="163">
                  <c:v>13.3</c:v>
                </c:pt>
                <c:pt idx="164">
                  <c:v>13.3</c:v>
                </c:pt>
                <c:pt idx="165">
                  <c:v>13.4</c:v>
                </c:pt>
                <c:pt idx="166">
                  <c:v>13.5</c:v>
                </c:pt>
                <c:pt idx="167">
                  <c:v>13.6</c:v>
                </c:pt>
                <c:pt idx="168">
                  <c:v>13.7</c:v>
                </c:pt>
                <c:pt idx="169">
                  <c:v>13.8</c:v>
                </c:pt>
                <c:pt idx="170">
                  <c:v>13.8</c:v>
                </c:pt>
                <c:pt idx="171">
                  <c:v>13.9</c:v>
                </c:pt>
                <c:pt idx="172">
                  <c:v>14</c:v>
                </c:pt>
                <c:pt idx="173">
                  <c:v>14.1</c:v>
                </c:pt>
                <c:pt idx="174">
                  <c:v>14.2</c:v>
                </c:pt>
                <c:pt idx="175">
                  <c:v>14.2</c:v>
                </c:pt>
                <c:pt idx="176">
                  <c:v>14.3</c:v>
                </c:pt>
                <c:pt idx="177">
                  <c:v>14.4</c:v>
                </c:pt>
                <c:pt idx="178">
                  <c:v>14.5</c:v>
                </c:pt>
                <c:pt idx="179">
                  <c:v>14.6</c:v>
                </c:pt>
                <c:pt idx="180">
                  <c:v>14.6</c:v>
                </c:pt>
                <c:pt idx="181">
                  <c:v>14.7</c:v>
                </c:pt>
                <c:pt idx="182">
                  <c:v>14.8</c:v>
                </c:pt>
                <c:pt idx="183">
                  <c:v>14.9</c:v>
                </c:pt>
                <c:pt idx="184">
                  <c:v>15</c:v>
                </c:pt>
                <c:pt idx="185">
                  <c:v>15.1</c:v>
                </c:pt>
                <c:pt idx="186">
                  <c:v>15.1</c:v>
                </c:pt>
                <c:pt idx="187">
                  <c:v>15.2</c:v>
                </c:pt>
                <c:pt idx="188">
                  <c:v>15.3</c:v>
                </c:pt>
                <c:pt idx="189">
                  <c:v>15.4</c:v>
                </c:pt>
                <c:pt idx="190">
                  <c:v>15.5</c:v>
                </c:pt>
                <c:pt idx="191">
                  <c:v>15.5</c:v>
                </c:pt>
                <c:pt idx="192">
                  <c:v>15.6</c:v>
                </c:pt>
                <c:pt idx="193">
                  <c:v>15.7</c:v>
                </c:pt>
                <c:pt idx="194">
                  <c:v>15.8</c:v>
                </c:pt>
                <c:pt idx="195">
                  <c:v>15.9</c:v>
                </c:pt>
                <c:pt idx="196">
                  <c:v>16</c:v>
                </c:pt>
                <c:pt idx="197">
                  <c:v>16</c:v>
                </c:pt>
                <c:pt idx="198">
                  <c:v>16.100000000000001</c:v>
                </c:pt>
                <c:pt idx="199">
                  <c:v>16.2</c:v>
                </c:pt>
                <c:pt idx="200">
                  <c:v>16.3</c:v>
                </c:pt>
                <c:pt idx="201">
                  <c:v>16.399999999999999</c:v>
                </c:pt>
                <c:pt idx="202">
                  <c:v>16.399999999999999</c:v>
                </c:pt>
                <c:pt idx="203">
                  <c:v>16.5</c:v>
                </c:pt>
                <c:pt idx="204">
                  <c:v>16.600000000000001</c:v>
                </c:pt>
                <c:pt idx="205">
                  <c:v>16.7</c:v>
                </c:pt>
                <c:pt idx="206">
                  <c:v>16.8</c:v>
                </c:pt>
                <c:pt idx="207">
                  <c:v>16.8</c:v>
                </c:pt>
                <c:pt idx="208">
                  <c:v>16.899999999999999</c:v>
                </c:pt>
                <c:pt idx="209">
                  <c:v>17</c:v>
                </c:pt>
                <c:pt idx="210">
                  <c:v>17.100000000000001</c:v>
                </c:pt>
                <c:pt idx="211">
                  <c:v>17.2</c:v>
                </c:pt>
                <c:pt idx="212">
                  <c:v>17.3</c:v>
                </c:pt>
                <c:pt idx="213">
                  <c:v>17.3</c:v>
                </c:pt>
                <c:pt idx="214">
                  <c:v>17.399999999999999</c:v>
                </c:pt>
                <c:pt idx="215">
                  <c:v>17.5</c:v>
                </c:pt>
                <c:pt idx="216">
                  <c:v>17.600000000000001</c:v>
                </c:pt>
                <c:pt idx="217">
                  <c:v>17.7</c:v>
                </c:pt>
                <c:pt idx="218">
                  <c:v>17.7</c:v>
                </c:pt>
                <c:pt idx="219">
                  <c:v>17.8</c:v>
                </c:pt>
                <c:pt idx="220">
                  <c:v>17.899999999999999</c:v>
                </c:pt>
                <c:pt idx="221">
                  <c:v>18</c:v>
                </c:pt>
                <c:pt idx="222">
                  <c:v>18.100000000000001</c:v>
                </c:pt>
                <c:pt idx="223">
                  <c:v>18.100000000000001</c:v>
                </c:pt>
                <c:pt idx="224">
                  <c:v>18.2</c:v>
                </c:pt>
                <c:pt idx="225">
                  <c:v>18.3</c:v>
                </c:pt>
                <c:pt idx="226">
                  <c:v>18.399999999999999</c:v>
                </c:pt>
                <c:pt idx="227">
                  <c:v>18.5</c:v>
                </c:pt>
                <c:pt idx="228">
                  <c:v>18.600000000000001</c:v>
                </c:pt>
                <c:pt idx="229">
                  <c:v>18.600000000000001</c:v>
                </c:pt>
                <c:pt idx="230">
                  <c:v>18.7</c:v>
                </c:pt>
                <c:pt idx="231">
                  <c:v>18.8</c:v>
                </c:pt>
                <c:pt idx="232">
                  <c:v>18.899999999999999</c:v>
                </c:pt>
                <c:pt idx="233">
                  <c:v>19</c:v>
                </c:pt>
                <c:pt idx="234">
                  <c:v>19</c:v>
                </c:pt>
                <c:pt idx="235">
                  <c:v>19.100000000000001</c:v>
                </c:pt>
                <c:pt idx="236">
                  <c:v>19.2</c:v>
                </c:pt>
                <c:pt idx="237">
                  <c:v>19.3</c:v>
                </c:pt>
                <c:pt idx="238">
                  <c:v>19.399999999999999</c:v>
                </c:pt>
                <c:pt idx="239">
                  <c:v>19.399999999999999</c:v>
                </c:pt>
                <c:pt idx="240">
                  <c:v>19.5</c:v>
                </c:pt>
                <c:pt idx="241">
                  <c:v>19.600000000000001</c:v>
                </c:pt>
                <c:pt idx="242">
                  <c:v>19.7</c:v>
                </c:pt>
                <c:pt idx="243">
                  <c:v>19.8</c:v>
                </c:pt>
                <c:pt idx="244">
                  <c:v>19.899999999999999</c:v>
                </c:pt>
                <c:pt idx="245">
                  <c:v>19.899999999999999</c:v>
                </c:pt>
                <c:pt idx="246">
                  <c:v>20</c:v>
                </c:pt>
                <c:pt idx="247">
                  <c:v>20.100000000000001</c:v>
                </c:pt>
                <c:pt idx="248">
                  <c:v>20.2</c:v>
                </c:pt>
                <c:pt idx="249">
                  <c:v>20.3</c:v>
                </c:pt>
                <c:pt idx="250">
                  <c:v>20.3</c:v>
                </c:pt>
                <c:pt idx="251">
                  <c:v>20.399999999999999</c:v>
                </c:pt>
                <c:pt idx="252">
                  <c:v>20.5</c:v>
                </c:pt>
                <c:pt idx="253">
                  <c:v>20.6</c:v>
                </c:pt>
                <c:pt idx="254">
                  <c:v>20.7</c:v>
                </c:pt>
                <c:pt idx="255">
                  <c:v>20.8</c:v>
                </c:pt>
                <c:pt idx="256">
                  <c:v>20.8</c:v>
                </c:pt>
                <c:pt idx="257">
                  <c:v>20.9</c:v>
                </c:pt>
                <c:pt idx="258">
                  <c:v>21</c:v>
                </c:pt>
                <c:pt idx="259">
                  <c:v>21.1</c:v>
                </c:pt>
                <c:pt idx="260">
                  <c:v>21.2</c:v>
                </c:pt>
                <c:pt idx="261">
                  <c:v>21.2</c:v>
                </c:pt>
                <c:pt idx="262">
                  <c:v>21.3</c:v>
                </c:pt>
                <c:pt idx="263">
                  <c:v>21.4</c:v>
                </c:pt>
                <c:pt idx="264">
                  <c:v>21.5</c:v>
                </c:pt>
                <c:pt idx="265">
                  <c:v>21.6</c:v>
                </c:pt>
                <c:pt idx="266">
                  <c:v>21.6</c:v>
                </c:pt>
                <c:pt idx="267">
                  <c:v>21.7</c:v>
                </c:pt>
                <c:pt idx="268">
                  <c:v>21.8</c:v>
                </c:pt>
                <c:pt idx="269">
                  <c:v>21.9</c:v>
                </c:pt>
                <c:pt idx="270">
                  <c:v>22</c:v>
                </c:pt>
                <c:pt idx="271">
                  <c:v>22.1</c:v>
                </c:pt>
                <c:pt idx="272">
                  <c:v>22.1</c:v>
                </c:pt>
                <c:pt idx="273">
                  <c:v>22.2</c:v>
                </c:pt>
                <c:pt idx="274">
                  <c:v>22.3</c:v>
                </c:pt>
                <c:pt idx="275">
                  <c:v>22.4</c:v>
                </c:pt>
                <c:pt idx="276">
                  <c:v>22.5</c:v>
                </c:pt>
                <c:pt idx="277">
                  <c:v>22.5</c:v>
                </c:pt>
                <c:pt idx="278">
                  <c:v>22.6</c:v>
                </c:pt>
                <c:pt idx="279">
                  <c:v>22.7</c:v>
                </c:pt>
                <c:pt idx="280">
                  <c:v>22.8</c:v>
                </c:pt>
                <c:pt idx="281">
                  <c:v>22.9</c:v>
                </c:pt>
                <c:pt idx="282">
                  <c:v>22.9</c:v>
                </c:pt>
                <c:pt idx="283">
                  <c:v>23</c:v>
                </c:pt>
                <c:pt idx="284">
                  <c:v>23.1</c:v>
                </c:pt>
                <c:pt idx="285">
                  <c:v>23.2</c:v>
                </c:pt>
                <c:pt idx="286">
                  <c:v>23.3</c:v>
                </c:pt>
                <c:pt idx="287">
                  <c:v>23.4</c:v>
                </c:pt>
                <c:pt idx="288">
                  <c:v>23.4</c:v>
                </c:pt>
                <c:pt idx="289">
                  <c:v>23.5</c:v>
                </c:pt>
                <c:pt idx="290">
                  <c:v>23.6</c:v>
                </c:pt>
                <c:pt idx="291">
                  <c:v>23.7</c:v>
                </c:pt>
                <c:pt idx="292">
                  <c:v>23.8</c:v>
                </c:pt>
                <c:pt idx="293">
                  <c:v>23.8</c:v>
                </c:pt>
                <c:pt idx="294">
                  <c:v>23.9</c:v>
                </c:pt>
                <c:pt idx="295">
                  <c:v>24</c:v>
                </c:pt>
                <c:pt idx="296">
                  <c:v>24.1</c:v>
                </c:pt>
                <c:pt idx="297">
                  <c:v>24.2</c:v>
                </c:pt>
                <c:pt idx="298">
                  <c:v>24.3</c:v>
                </c:pt>
                <c:pt idx="299">
                  <c:v>24.3</c:v>
                </c:pt>
                <c:pt idx="300">
                  <c:v>24.4</c:v>
                </c:pt>
                <c:pt idx="301">
                  <c:v>24.5</c:v>
                </c:pt>
                <c:pt idx="302">
                  <c:v>24.6</c:v>
                </c:pt>
                <c:pt idx="303">
                  <c:v>24.7</c:v>
                </c:pt>
                <c:pt idx="304">
                  <c:v>24.7</c:v>
                </c:pt>
                <c:pt idx="305">
                  <c:v>24.8</c:v>
                </c:pt>
                <c:pt idx="306">
                  <c:v>24.9</c:v>
                </c:pt>
                <c:pt idx="307">
                  <c:v>25</c:v>
                </c:pt>
                <c:pt idx="308">
                  <c:v>25.1</c:v>
                </c:pt>
                <c:pt idx="309">
                  <c:v>25.1</c:v>
                </c:pt>
                <c:pt idx="310">
                  <c:v>25.2</c:v>
                </c:pt>
                <c:pt idx="311">
                  <c:v>25.3</c:v>
                </c:pt>
                <c:pt idx="312">
                  <c:v>25.4</c:v>
                </c:pt>
                <c:pt idx="313">
                  <c:v>25.5</c:v>
                </c:pt>
                <c:pt idx="314">
                  <c:v>25.6</c:v>
                </c:pt>
                <c:pt idx="315">
                  <c:v>25.6</c:v>
                </c:pt>
                <c:pt idx="316">
                  <c:v>25.7</c:v>
                </c:pt>
                <c:pt idx="317">
                  <c:v>25.8</c:v>
                </c:pt>
                <c:pt idx="318">
                  <c:v>25.9</c:v>
                </c:pt>
                <c:pt idx="319">
                  <c:v>26</c:v>
                </c:pt>
                <c:pt idx="320">
                  <c:v>26</c:v>
                </c:pt>
                <c:pt idx="321">
                  <c:v>26.1</c:v>
                </c:pt>
                <c:pt idx="322">
                  <c:v>26.2</c:v>
                </c:pt>
                <c:pt idx="323">
                  <c:v>26.3</c:v>
                </c:pt>
                <c:pt idx="324">
                  <c:v>26.4</c:v>
                </c:pt>
                <c:pt idx="325">
                  <c:v>26.4</c:v>
                </c:pt>
                <c:pt idx="326">
                  <c:v>26.5</c:v>
                </c:pt>
                <c:pt idx="327">
                  <c:v>26.6</c:v>
                </c:pt>
                <c:pt idx="328">
                  <c:v>26.7</c:v>
                </c:pt>
                <c:pt idx="329">
                  <c:v>26.8</c:v>
                </c:pt>
                <c:pt idx="330">
                  <c:v>26.9</c:v>
                </c:pt>
                <c:pt idx="331">
                  <c:v>26.9</c:v>
                </c:pt>
                <c:pt idx="332">
                  <c:v>27</c:v>
                </c:pt>
                <c:pt idx="333">
                  <c:v>27.1</c:v>
                </c:pt>
                <c:pt idx="334">
                  <c:v>27.2</c:v>
                </c:pt>
                <c:pt idx="335">
                  <c:v>27.3</c:v>
                </c:pt>
                <c:pt idx="336">
                  <c:v>27.3</c:v>
                </c:pt>
                <c:pt idx="337">
                  <c:v>27.4</c:v>
                </c:pt>
                <c:pt idx="338">
                  <c:v>27.5</c:v>
                </c:pt>
                <c:pt idx="339">
                  <c:v>27.6</c:v>
                </c:pt>
                <c:pt idx="340">
                  <c:v>27.7</c:v>
                </c:pt>
                <c:pt idx="341">
                  <c:v>27.8</c:v>
                </c:pt>
                <c:pt idx="342">
                  <c:v>27.8</c:v>
                </c:pt>
                <c:pt idx="343">
                  <c:v>27.9</c:v>
                </c:pt>
                <c:pt idx="344">
                  <c:v>28</c:v>
                </c:pt>
                <c:pt idx="345">
                  <c:v>28.1</c:v>
                </c:pt>
                <c:pt idx="346">
                  <c:v>28.2</c:v>
                </c:pt>
                <c:pt idx="347">
                  <c:v>28.2</c:v>
                </c:pt>
                <c:pt idx="348">
                  <c:v>28.3</c:v>
                </c:pt>
                <c:pt idx="349">
                  <c:v>28.4</c:v>
                </c:pt>
                <c:pt idx="350">
                  <c:v>28.5</c:v>
                </c:pt>
                <c:pt idx="351">
                  <c:v>28.6</c:v>
                </c:pt>
                <c:pt idx="352">
                  <c:v>28.6</c:v>
                </c:pt>
                <c:pt idx="353">
                  <c:v>28.7</c:v>
                </c:pt>
                <c:pt idx="354">
                  <c:v>28.8</c:v>
                </c:pt>
                <c:pt idx="355">
                  <c:v>28.9</c:v>
                </c:pt>
                <c:pt idx="356">
                  <c:v>29</c:v>
                </c:pt>
                <c:pt idx="357">
                  <c:v>29.1</c:v>
                </c:pt>
                <c:pt idx="358">
                  <c:v>29.1</c:v>
                </c:pt>
                <c:pt idx="359">
                  <c:v>29.2</c:v>
                </c:pt>
                <c:pt idx="360">
                  <c:v>29.3</c:v>
                </c:pt>
                <c:pt idx="361">
                  <c:v>29.4</c:v>
                </c:pt>
                <c:pt idx="362">
                  <c:v>29.5</c:v>
                </c:pt>
                <c:pt idx="363">
                  <c:v>29.5</c:v>
                </c:pt>
                <c:pt idx="364">
                  <c:v>29.6</c:v>
                </c:pt>
                <c:pt idx="365">
                  <c:v>29.7</c:v>
                </c:pt>
                <c:pt idx="366">
                  <c:v>29.8</c:v>
                </c:pt>
                <c:pt idx="367">
                  <c:v>29.9</c:v>
                </c:pt>
                <c:pt idx="368">
                  <c:v>29.9</c:v>
                </c:pt>
                <c:pt idx="369">
                  <c:v>30</c:v>
                </c:pt>
                <c:pt idx="370">
                  <c:v>30.1</c:v>
                </c:pt>
                <c:pt idx="371">
                  <c:v>30.2</c:v>
                </c:pt>
                <c:pt idx="372">
                  <c:v>30.3</c:v>
                </c:pt>
                <c:pt idx="373">
                  <c:v>30.4</c:v>
                </c:pt>
                <c:pt idx="374">
                  <c:v>30.4</c:v>
                </c:pt>
                <c:pt idx="375">
                  <c:v>30.5</c:v>
                </c:pt>
                <c:pt idx="376">
                  <c:v>30.6</c:v>
                </c:pt>
                <c:pt idx="377">
                  <c:v>30.7</c:v>
                </c:pt>
                <c:pt idx="378">
                  <c:v>30.8</c:v>
                </c:pt>
                <c:pt idx="379">
                  <c:v>30.8</c:v>
                </c:pt>
                <c:pt idx="380">
                  <c:v>30.9</c:v>
                </c:pt>
                <c:pt idx="381">
                  <c:v>31</c:v>
                </c:pt>
                <c:pt idx="382">
                  <c:v>31.1</c:v>
                </c:pt>
                <c:pt idx="383">
                  <c:v>31.2</c:v>
                </c:pt>
                <c:pt idx="384">
                  <c:v>31.3</c:v>
                </c:pt>
                <c:pt idx="385">
                  <c:v>31.3</c:v>
                </c:pt>
                <c:pt idx="386">
                  <c:v>31.4</c:v>
                </c:pt>
                <c:pt idx="387">
                  <c:v>31.5</c:v>
                </c:pt>
                <c:pt idx="388">
                  <c:v>31.6</c:v>
                </c:pt>
                <c:pt idx="389">
                  <c:v>31.7</c:v>
                </c:pt>
                <c:pt idx="390">
                  <c:v>31.7</c:v>
                </c:pt>
                <c:pt idx="391">
                  <c:v>31.8</c:v>
                </c:pt>
                <c:pt idx="392">
                  <c:v>31.9</c:v>
                </c:pt>
                <c:pt idx="393">
                  <c:v>32</c:v>
                </c:pt>
                <c:pt idx="394">
                  <c:v>32.1</c:v>
                </c:pt>
                <c:pt idx="395">
                  <c:v>32.1</c:v>
                </c:pt>
                <c:pt idx="396">
                  <c:v>32.200000000000003</c:v>
                </c:pt>
                <c:pt idx="397">
                  <c:v>32.299999999999997</c:v>
                </c:pt>
                <c:pt idx="398">
                  <c:v>32.4</c:v>
                </c:pt>
                <c:pt idx="399">
                  <c:v>32.5</c:v>
                </c:pt>
                <c:pt idx="400">
                  <c:v>32.6</c:v>
                </c:pt>
                <c:pt idx="401">
                  <c:v>32.6</c:v>
                </c:pt>
                <c:pt idx="402">
                  <c:v>32.700000000000003</c:v>
                </c:pt>
                <c:pt idx="403">
                  <c:v>32.799999999999997</c:v>
                </c:pt>
                <c:pt idx="404">
                  <c:v>32.9</c:v>
                </c:pt>
                <c:pt idx="405">
                  <c:v>33</c:v>
                </c:pt>
                <c:pt idx="406">
                  <c:v>33</c:v>
                </c:pt>
                <c:pt idx="407">
                  <c:v>33.1</c:v>
                </c:pt>
                <c:pt idx="408">
                  <c:v>33.200000000000003</c:v>
                </c:pt>
                <c:pt idx="409">
                  <c:v>33.299999999999997</c:v>
                </c:pt>
                <c:pt idx="410">
                  <c:v>33.4</c:v>
                </c:pt>
                <c:pt idx="411">
                  <c:v>33.4</c:v>
                </c:pt>
                <c:pt idx="412">
                  <c:v>33.5</c:v>
                </c:pt>
                <c:pt idx="413">
                  <c:v>33.6</c:v>
                </c:pt>
                <c:pt idx="414">
                  <c:v>33.700000000000003</c:v>
                </c:pt>
                <c:pt idx="415">
                  <c:v>33.799999999999997</c:v>
                </c:pt>
                <c:pt idx="416">
                  <c:v>33.9</c:v>
                </c:pt>
                <c:pt idx="417">
                  <c:v>33.9</c:v>
                </c:pt>
                <c:pt idx="418">
                  <c:v>34</c:v>
                </c:pt>
                <c:pt idx="419">
                  <c:v>34.1</c:v>
                </c:pt>
                <c:pt idx="420">
                  <c:v>34.200000000000003</c:v>
                </c:pt>
                <c:pt idx="421">
                  <c:v>34.299999999999997</c:v>
                </c:pt>
                <c:pt idx="422">
                  <c:v>34.299999999999997</c:v>
                </c:pt>
                <c:pt idx="423">
                  <c:v>34.4</c:v>
                </c:pt>
                <c:pt idx="424">
                  <c:v>34.5</c:v>
                </c:pt>
                <c:pt idx="425">
                  <c:v>34.6</c:v>
                </c:pt>
                <c:pt idx="426">
                  <c:v>34.700000000000003</c:v>
                </c:pt>
                <c:pt idx="427">
                  <c:v>34.700000000000003</c:v>
                </c:pt>
                <c:pt idx="428">
                  <c:v>34.799999999999997</c:v>
                </c:pt>
                <c:pt idx="429">
                  <c:v>34.9</c:v>
                </c:pt>
                <c:pt idx="430">
                  <c:v>35</c:v>
                </c:pt>
                <c:pt idx="431">
                  <c:v>35.1</c:v>
                </c:pt>
                <c:pt idx="432">
                  <c:v>35.200000000000003</c:v>
                </c:pt>
                <c:pt idx="433">
                  <c:v>35.200000000000003</c:v>
                </c:pt>
                <c:pt idx="434">
                  <c:v>35.299999999999997</c:v>
                </c:pt>
                <c:pt idx="435">
                  <c:v>35.4</c:v>
                </c:pt>
                <c:pt idx="436">
                  <c:v>35.5</c:v>
                </c:pt>
                <c:pt idx="437">
                  <c:v>35.6</c:v>
                </c:pt>
                <c:pt idx="438">
                  <c:v>35.6</c:v>
                </c:pt>
                <c:pt idx="439">
                  <c:v>35.700000000000003</c:v>
                </c:pt>
                <c:pt idx="440">
                  <c:v>35.799999999999997</c:v>
                </c:pt>
                <c:pt idx="441">
                  <c:v>35.9</c:v>
                </c:pt>
                <c:pt idx="442">
                  <c:v>36</c:v>
                </c:pt>
                <c:pt idx="443">
                  <c:v>36.1</c:v>
                </c:pt>
                <c:pt idx="444">
                  <c:v>36.1</c:v>
                </c:pt>
                <c:pt idx="445">
                  <c:v>36.200000000000003</c:v>
                </c:pt>
                <c:pt idx="446">
                  <c:v>36.299999999999997</c:v>
                </c:pt>
                <c:pt idx="447">
                  <c:v>36.4</c:v>
                </c:pt>
                <c:pt idx="448">
                  <c:v>36.5</c:v>
                </c:pt>
                <c:pt idx="449">
                  <c:v>36.5</c:v>
                </c:pt>
                <c:pt idx="450">
                  <c:v>36.6</c:v>
                </c:pt>
                <c:pt idx="451">
                  <c:v>36.700000000000003</c:v>
                </c:pt>
                <c:pt idx="452">
                  <c:v>36.799999999999997</c:v>
                </c:pt>
                <c:pt idx="453">
                  <c:v>36.9</c:v>
                </c:pt>
                <c:pt idx="454">
                  <c:v>36.9</c:v>
                </c:pt>
                <c:pt idx="455">
                  <c:v>37</c:v>
                </c:pt>
                <c:pt idx="456">
                  <c:v>37.1</c:v>
                </c:pt>
                <c:pt idx="457">
                  <c:v>37.200000000000003</c:v>
                </c:pt>
                <c:pt idx="458">
                  <c:v>37.299999999999997</c:v>
                </c:pt>
                <c:pt idx="459">
                  <c:v>37.4</c:v>
                </c:pt>
                <c:pt idx="460">
                  <c:v>37.4</c:v>
                </c:pt>
                <c:pt idx="461">
                  <c:v>37.5</c:v>
                </c:pt>
                <c:pt idx="462">
                  <c:v>37.6</c:v>
                </c:pt>
                <c:pt idx="463">
                  <c:v>37.700000000000003</c:v>
                </c:pt>
                <c:pt idx="464">
                  <c:v>37.799999999999997</c:v>
                </c:pt>
                <c:pt idx="465">
                  <c:v>37.799999999999997</c:v>
                </c:pt>
                <c:pt idx="466">
                  <c:v>37.9</c:v>
                </c:pt>
                <c:pt idx="467">
                  <c:v>38</c:v>
                </c:pt>
                <c:pt idx="468">
                  <c:v>38.1</c:v>
                </c:pt>
                <c:pt idx="469">
                  <c:v>38.200000000000003</c:v>
                </c:pt>
                <c:pt idx="470">
                  <c:v>38.200000000000003</c:v>
                </c:pt>
                <c:pt idx="471">
                  <c:v>38.299999999999997</c:v>
                </c:pt>
                <c:pt idx="472">
                  <c:v>38.4</c:v>
                </c:pt>
                <c:pt idx="473">
                  <c:v>38.5</c:v>
                </c:pt>
                <c:pt idx="474">
                  <c:v>38.6</c:v>
                </c:pt>
                <c:pt idx="475">
                  <c:v>38.700000000000003</c:v>
                </c:pt>
                <c:pt idx="476">
                  <c:v>38.700000000000003</c:v>
                </c:pt>
                <c:pt idx="477">
                  <c:v>38.799999999999997</c:v>
                </c:pt>
                <c:pt idx="478">
                  <c:v>38.9</c:v>
                </c:pt>
                <c:pt idx="479">
                  <c:v>39</c:v>
                </c:pt>
                <c:pt idx="480">
                  <c:v>39.1</c:v>
                </c:pt>
                <c:pt idx="481">
                  <c:v>39.1</c:v>
                </c:pt>
                <c:pt idx="482">
                  <c:v>39.200000000000003</c:v>
                </c:pt>
                <c:pt idx="483">
                  <c:v>39.299999999999997</c:v>
                </c:pt>
                <c:pt idx="484">
                  <c:v>39.4</c:v>
                </c:pt>
                <c:pt idx="485">
                  <c:v>39.5</c:v>
                </c:pt>
                <c:pt idx="486">
                  <c:v>39.6</c:v>
                </c:pt>
                <c:pt idx="487">
                  <c:v>39.6</c:v>
                </c:pt>
                <c:pt idx="488">
                  <c:v>39.700000000000003</c:v>
                </c:pt>
                <c:pt idx="489">
                  <c:v>39.799999999999997</c:v>
                </c:pt>
                <c:pt idx="490">
                  <c:v>39.9</c:v>
                </c:pt>
                <c:pt idx="491">
                  <c:v>40</c:v>
                </c:pt>
                <c:pt idx="492">
                  <c:v>40</c:v>
                </c:pt>
                <c:pt idx="493">
                  <c:v>40.1</c:v>
                </c:pt>
                <c:pt idx="494">
                  <c:v>40.200000000000003</c:v>
                </c:pt>
                <c:pt idx="495">
                  <c:v>40.299999999999997</c:v>
                </c:pt>
                <c:pt idx="496">
                  <c:v>40.4</c:v>
                </c:pt>
                <c:pt idx="497">
                  <c:v>40.4</c:v>
                </c:pt>
                <c:pt idx="498">
                  <c:v>40.5</c:v>
                </c:pt>
                <c:pt idx="499">
                  <c:v>40.6</c:v>
                </c:pt>
                <c:pt idx="500">
                  <c:v>40.700000000000003</c:v>
                </c:pt>
                <c:pt idx="501">
                  <c:v>40.799999999999997</c:v>
                </c:pt>
                <c:pt idx="502">
                  <c:v>40.9</c:v>
                </c:pt>
                <c:pt idx="503">
                  <c:v>40.9</c:v>
                </c:pt>
                <c:pt idx="504">
                  <c:v>41</c:v>
                </c:pt>
                <c:pt idx="505">
                  <c:v>41.1</c:v>
                </c:pt>
                <c:pt idx="506">
                  <c:v>41.2</c:v>
                </c:pt>
                <c:pt idx="507">
                  <c:v>41.3</c:v>
                </c:pt>
                <c:pt idx="508">
                  <c:v>41.3</c:v>
                </c:pt>
                <c:pt idx="509">
                  <c:v>41.4</c:v>
                </c:pt>
                <c:pt idx="510">
                  <c:v>41.5</c:v>
                </c:pt>
                <c:pt idx="511">
                  <c:v>41.6</c:v>
                </c:pt>
                <c:pt idx="512">
                  <c:v>41.7</c:v>
                </c:pt>
                <c:pt idx="513">
                  <c:v>41.7</c:v>
                </c:pt>
                <c:pt idx="514">
                  <c:v>41.8</c:v>
                </c:pt>
                <c:pt idx="515">
                  <c:v>41.9</c:v>
                </c:pt>
                <c:pt idx="516">
                  <c:v>42</c:v>
                </c:pt>
                <c:pt idx="517">
                  <c:v>42.1</c:v>
                </c:pt>
                <c:pt idx="518">
                  <c:v>42.2</c:v>
                </c:pt>
                <c:pt idx="519">
                  <c:v>42.2</c:v>
                </c:pt>
                <c:pt idx="520">
                  <c:v>42.3</c:v>
                </c:pt>
                <c:pt idx="521">
                  <c:v>42.4</c:v>
                </c:pt>
                <c:pt idx="522">
                  <c:v>42.5</c:v>
                </c:pt>
                <c:pt idx="523">
                  <c:v>42.6</c:v>
                </c:pt>
                <c:pt idx="524">
                  <c:v>42.6</c:v>
                </c:pt>
                <c:pt idx="525">
                  <c:v>42.7</c:v>
                </c:pt>
                <c:pt idx="526">
                  <c:v>42.8</c:v>
                </c:pt>
                <c:pt idx="527">
                  <c:v>42.9</c:v>
                </c:pt>
                <c:pt idx="528">
                  <c:v>43</c:v>
                </c:pt>
                <c:pt idx="529">
                  <c:v>43.1</c:v>
                </c:pt>
                <c:pt idx="530">
                  <c:v>43.1</c:v>
                </c:pt>
                <c:pt idx="531">
                  <c:v>43.2</c:v>
                </c:pt>
                <c:pt idx="532">
                  <c:v>43.3</c:v>
                </c:pt>
                <c:pt idx="533">
                  <c:v>43.4</c:v>
                </c:pt>
                <c:pt idx="534">
                  <c:v>43.5</c:v>
                </c:pt>
                <c:pt idx="535">
                  <c:v>43.5</c:v>
                </c:pt>
                <c:pt idx="536">
                  <c:v>43.6</c:v>
                </c:pt>
                <c:pt idx="537">
                  <c:v>43.7</c:v>
                </c:pt>
                <c:pt idx="538">
                  <c:v>43.8</c:v>
                </c:pt>
                <c:pt idx="539">
                  <c:v>43.9</c:v>
                </c:pt>
                <c:pt idx="540">
                  <c:v>43.9</c:v>
                </c:pt>
                <c:pt idx="541">
                  <c:v>44</c:v>
                </c:pt>
                <c:pt idx="542">
                  <c:v>44.1</c:v>
                </c:pt>
                <c:pt idx="543">
                  <c:v>44.2</c:v>
                </c:pt>
                <c:pt idx="544">
                  <c:v>44.3</c:v>
                </c:pt>
                <c:pt idx="545">
                  <c:v>44.4</c:v>
                </c:pt>
                <c:pt idx="546">
                  <c:v>44.4</c:v>
                </c:pt>
                <c:pt idx="547">
                  <c:v>44.5</c:v>
                </c:pt>
                <c:pt idx="548">
                  <c:v>44.6</c:v>
                </c:pt>
                <c:pt idx="549">
                  <c:v>44.7</c:v>
                </c:pt>
                <c:pt idx="550">
                  <c:v>44.8</c:v>
                </c:pt>
                <c:pt idx="551">
                  <c:v>44.8</c:v>
                </c:pt>
                <c:pt idx="552">
                  <c:v>44.9</c:v>
                </c:pt>
                <c:pt idx="553">
                  <c:v>45</c:v>
                </c:pt>
                <c:pt idx="554">
                  <c:v>45.1</c:v>
                </c:pt>
                <c:pt idx="555">
                  <c:v>45.2</c:v>
                </c:pt>
                <c:pt idx="556">
                  <c:v>45.2</c:v>
                </c:pt>
                <c:pt idx="557">
                  <c:v>45.3</c:v>
                </c:pt>
                <c:pt idx="558">
                  <c:v>45.4</c:v>
                </c:pt>
                <c:pt idx="559">
                  <c:v>45.5</c:v>
                </c:pt>
                <c:pt idx="560">
                  <c:v>45.6</c:v>
                </c:pt>
                <c:pt idx="561">
                  <c:v>45.7</c:v>
                </c:pt>
                <c:pt idx="562">
                  <c:v>45.7</c:v>
                </c:pt>
                <c:pt idx="563">
                  <c:v>45.8</c:v>
                </c:pt>
                <c:pt idx="564">
                  <c:v>45.9</c:v>
                </c:pt>
                <c:pt idx="565">
                  <c:v>46</c:v>
                </c:pt>
                <c:pt idx="566">
                  <c:v>46.1</c:v>
                </c:pt>
                <c:pt idx="567">
                  <c:v>46.1</c:v>
                </c:pt>
                <c:pt idx="568">
                  <c:v>46.2</c:v>
                </c:pt>
                <c:pt idx="569">
                  <c:v>46.3</c:v>
                </c:pt>
                <c:pt idx="570">
                  <c:v>46.4</c:v>
                </c:pt>
                <c:pt idx="571">
                  <c:v>46.5</c:v>
                </c:pt>
                <c:pt idx="572">
                  <c:v>46.5</c:v>
                </c:pt>
                <c:pt idx="573">
                  <c:v>46.6</c:v>
                </c:pt>
                <c:pt idx="574">
                  <c:v>46.7</c:v>
                </c:pt>
                <c:pt idx="575">
                  <c:v>46.8</c:v>
                </c:pt>
                <c:pt idx="576">
                  <c:v>46.9</c:v>
                </c:pt>
                <c:pt idx="577">
                  <c:v>47</c:v>
                </c:pt>
                <c:pt idx="578">
                  <c:v>47</c:v>
                </c:pt>
                <c:pt idx="579">
                  <c:v>47.1</c:v>
                </c:pt>
                <c:pt idx="580">
                  <c:v>47.2</c:v>
                </c:pt>
                <c:pt idx="581">
                  <c:v>47.3</c:v>
                </c:pt>
                <c:pt idx="582">
                  <c:v>47.4</c:v>
                </c:pt>
                <c:pt idx="583">
                  <c:v>47.4</c:v>
                </c:pt>
                <c:pt idx="584">
                  <c:v>47.5</c:v>
                </c:pt>
                <c:pt idx="585">
                  <c:v>47.6</c:v>
                </c:pt>
                <c:pt idx="586">
                  <c:v>47.7</c:v>
                </c:pt>
                <c:pt idx="587">
                  <c:v>47.8</c:v>
                </c:pt>
                <c:pt idx="588">
                  <c:v>47.9</c:v>
                </c:pt>
                <c:pt idx="589">
                  <c:v>47.9</c:v>
                </c:pt>
                <c:pt idx="590">
                  <c:v>48</c:v>
                </c:pt>
                <c:pt idx="591">
                  <c:v>48.1</c:v>
                </c:pt>
                <c:pt idx="592">
                  <c:v>48.2</c:v>
                </c:pt>
                <c:pt idx="593">
                  <c:v>48.3</c:v>
                </c:pt>
                <c:pt idx="594">
                  <c:v>48.3</c:v>
                </c:pt>
                <c:pt idx="595">
                  <c:v>48.4</c:v>
                </c:pt>
                <c:pt idx="596">
                  <c:v>48.5</c:v>
                </c:pt>
                <c:pt idx="597">
                  <c:v>48.6</c:v>
                </c:pt>
                <c:pt idx="598">
                  <c:v>48.7</c:v>
                </c:pt>
                <c:pt idx="599">
                  <c:v>48.7</c:v>
                </c:pt>
                <c:pt idx="600">
                  <c:v>48.8</c:v>
                </c:pt>
                <c:pt idx="601">
                  <c:v>48.9</c:v>
                </c:pt>
                <c:pt idx="602">
                  <c:v>49</c:v>
                </c:pt>
                <c:pt idx="603">
                  <c:v>49.1</c:v>
                </c:pt>
                <c:pt idx="604">
                  <c:v>49.2</c:v>
                </c:pt>
                <c:pt idx="605">
                  <c:v>49.2</c:v>
                </c:pt>
                <c:pt idx="606">
                  <c:v>49.3</c:v>
                </c:pt>
                <c:pt idx="607">
                  <c:v>49.4</c:v>
                </c:pt>
                <c:pt idx="608">
                  <c:v>49.5</c:v>
                </c:pt>
                <c:pt idx="609">
                  <c:v>49.6</c:v>
                </c:pt>
                <c:pt idx="610">
                  <c:v>49.6</c:v>
                </c:pt>
                <c:pt idx="611">
                  <c:v>49.7</c:v>
                </c:pt>
                <c:pt idx="612">
                  <c:v>49.8</c:v>
                </c:pt>
                <c:pt idx="613">
                  <c:v>49.9</c:v>
                </c:pt>
                <c:pt idx="614">
                  <c:v>50</c:v>
                </c:pt>
                <c:pt idx="615">
                  <c:v>50</c:v>
                </c:pt>
                <c:pt idx="616">
                  <c:v>50.1</c:v>
                </c:pt>
                <c:pt idx="617">
                  <c:v>50.2</c:v>
                </c:pt>
                <c:pt idx="618">
                  <c:v>50.3</c:v>
                </c:pt>
                <c:pt idx="619">
                  <c:v>50.4</c:v>
                </c:pt>
                <c:pt idx="620">
                  <c:v>50.5</c:v>
                </c:pt>
                <c:pt idx="621">
                  <c:v>50.5</c:v>
                </c:pt>
                <c:pt idx="622">
                  <c:v>50.6</c:v>
                </c:pt>
                <c:pt idx="623">
                  <c:v>50.7</c:v>
                </c:pt>
                <c:pt idx="624">
                  <c:v>50.8</c:v>
                </c:pt>
                <c:pt idx="625">
                  <c:v>50.9</c:v>
                </c:pt>
                <c:pt idx="626">
                  <c:v>50.9</c:v>
                </c:pt>
                <c:pt idx="627">
                  <c:v>51</c:v>
                </c:pt>
                <c:pt idx="628">
                  <c:v>51.1</c:v>
                </c:pt>
                <c:pt idx="629">
                  <c:v>51.2</c:v>
                </c:pt>
                <c:pt idx="630">
                  <c:v>51.3</c:v>
                </c:pt>
                <c:pt idx="631">
                  <c:v>51.4</c:v>
                </c:pt>
                <c:pt idx="632">
                  <c:v>51.4</c:v>
                </c:pt>
                <c:pt idx="633">
                  <c:v>51.5</c:v>
                </c:pt>
                <c:pt idx="634">
                  <c:v>51.6</c:v>
                </c:pt>
                <c:pt idx="635">
                  <c:v>51.7</c:v>
                </c:pt>
                <c:pt idx="636">
                  <c:v>51.8</c:v>
                </c:pt>
                <c:pt idx="637">
                  <c:v>51.8</c:v>
                </c:pt>
                <c:pt idx="638">
                  <c:v>51.9</c:v>
                </c:pt>
                <c:pt idx="639">
                  <c:v>52</c:v>
                </c:pt>
                <c:pt idx="640">
                  <c:v>52.1</c:v>
                </c:pt>
                <c:pt idx="641">
                  <c:v>52.2</c:v>
                </c:pt>
                <c:pt idx="642">
                  <c:v>52.2</c:v>
                </c:pt>
                <c:pt idx="643">
                  <c:v>52.3</c:v>
                </c:pt>
                <c:pt idx="644">
                  <c:v>52.4</c:v>
                </c:pt>
                <c:pt idx="645">
                  <c:v>52.5</c:v>
                </c:pt>
                <c:pt idx="646">
                  <c:v>52.6</c:v>
                </c:pt>
                <c:pt idx="647">
                  <c:v>52.7</c:v>
                </c:pt>
                <c:pt idx="648">
                  <c:v>52.7</c:v>
                </c:pt>
                <c:pt idx="649">
                  <c:v>52.8</c:v>
                </c:pt>
                <c:pt idx="650">
                  <c:v>52.9</c:v>
                </c:pt>
                <c:pt idx="651">
                  <c:v>53</c:v>
                </c:pt>
                <c:pt idx="652">
                  <c:v>53.1</c:v>
                </c:pt>
                <c:pt idx="653">
                  <c:v>53.1</c:v>
                </c:pt>
                <c:pt idx="654">
                  <c:v>53.2</c:v>
                </c:pt>
                <c:pt idx="655">
                  <c:v>53.3</c:v>
                </c:pt>
                <c:pt idx="656">
                  <c:v>53.4</c:v>
                </c:pt>
                <c:pt idx="657">
                  <c:v>53.5</c:v>
                </c:pt>
                <c:pt idx="658">
                  <c:v>53.5</c:v>
                </c:pt>
                <c:pt idx="659">
                  <c:v>53.6</c:v>
                </c:pt>
                <c:pt idx="660">
                  <c:v>53.7</c:v>
                </c:pt>
                <c:pt idx="661">
                  <c:v>53.8</c:v>
                </c:pt>
                <c:pt idx="662">
                  <c:v>53.9</c:v>
                </c:pt>
                <c:pt idx="663">
                  <c:v>54</c:v>
                </c:pt>
                <c:pt idx="664">
                  <c:v>54</c:v>
                </c:pt>
                <c:pt idx="665">
                  <c:v>54.1</c:v>
                </c:pt>
                <c:pt idx="666">
                  <c:v>54.2</c:v>
                </c:pt>
                <c:pt idx="667">
                  <c:v>54.3</c:v>
                </c:pt>
                <c:pt idx="668">
                  <c:v>54.4</c:v>
                </c:pt>
                <c:pt idx="669">
                  <c:v>54.4</c:v>
                </c:pt>
                <c:pt idx="670">
                  <c:v>54.5</c:v>
                </c:pt>
                <c:pt idx="671">
                  <c:v>54.6</c:v>
                </c:pt>
                <c:pt idx="672">
                  <c:v>54.7</c:v>
                </c:pt>
                <c:pt idx="673">
                  <c:v>54.8</c:v>
                </c:pt>
                <c:pt idx="674">
                  <c:v>54.9</c:v>
                </c:pt>
                <c:pt idx="675">
                  <c:v>54.9</c:v>
                </c:pt>
                <c:pt idx="676">
                  <c:v>55</c:v>
                </c:pt>
                <c:pt idx="677">
                  <c:v>55.1</c:v>
                </c:pt>
                <c:pt idx="678">
                  <c:v>55.2</c:v>
                </c:pt>
                <c:pt idx="679">
                  <c:v>55.3</c:v>
                </c:pt>
                <c:pt idx="680">
                  <c:v>55.3</c:v>
                </c:pt>
                <c:pt idx="681">
                  <c:v>55.4</c:v>
                </c:pt>
                <c:pt idx="682">
                  <c:v>55.5</c:v>
                </c:pt>
                <c:pt idx="683">
                  <c:v>55.6</c:v>
                </c:pt>
                <c:pt idx="684">
                  <c:v>55.7</c:v>
                </c:pt>
                <c:pt idx="685">
                  <c:v>55.7</c:v>
                </c:pt>
                <c:pt idx="686">
                  <c:v>55.8</c:v>
                </c:pt>
                <c:pt idx="687">
                  <c:v>55.9</c:v>
                </c:pt>
                <c:pt idx="688">
                  <c:v>56</c:v>
                </c:pt>
                <c:pt idx="689">
                  <c:v>56.1</c:v>
                </c:pt>
                <c:pt idx="690">
                  <c:v>56.2</c:v>
                </c:pt>
                <c:pt idx="691">
                  <c:v>56.2</c:v>
                </c:pt>
                <c:pt idx="692">
                  <c:v>56.3</c:v>
                </c:pt>
                <c:pt idx="693">
                  <c:v>56.4</c:v>
                </c:pt>
                <c:pt idx="694">
                  <c:v>56.5</c:v>
                </c:pt>
                <c:pt idx="695">
                  <c:v>56.6</c:v>
                </c:pt>
                <c:pt idx="696">
                  <c:v>56.6</c:v>
                </c:pt>
                <c:pt idx="697">
                  <c:v>56.7</c:v>
                </c:pt>
                <c:pt idx="698">
                  <c:v>56.8</c:v>
                </c:pt>
                <c:pt idx="699">
                  <c:v>56.9</c:v>
                </c:pt>
                <c:pt idx="700">
                  <c:v>57</c:v>
                </c:pt>
                <c:pt idx="701">
                  <c:v>57</c:v>
                </c:pt>
                <c:pt idx="702">
                  <c:v>57.1</c:v>
                </c:pt>
                <c:pt idx="703">
                  <c:v>57.2</c:v>
                </c:pt>
                <c:pt idx="704">
                  <c:v>57.3</c:v>
                </c:pt>
                <c:pt idx="705">
                  <c:v>57.4</c:v>
                </c:pt>
                <c:pt idx="706">
                  <c:v>57.5</c:v>
                </c:pt>
                <c:pt idx="707">
                  <c:v>57.5</c:v>
                </c:pt>
                <c:pt idx="708">
                  <c:v>57.6</c:v>
                </c:pt>
                <c:pt idx="709">
                  <c:v>57.7</c:v>
                </c:pt>
                <c:pt idx="710">
                  <c:v>57.8</c:v>
                </c:pt>
                <c:pt idx="711">
                  <c:v>57.9</c:v>
                </c:pt>
                <c:pt idx="712">
                  <c:v>57.9</c:v>
                </c:pt>
                <c:pt idx="713">
                  <c:v>58</c:v>
                </c:pt>
                <c:pt idx="714">
                  <c:v>58.1</c:v>
                </c:pt>
                <c:pt idx="715">
                  <c:v>58.2</c:v>
                </c:pt>
                <c:pt idx="716">
                  <c:v>58.3</c:v>
                </c:pt>
                <c:pt idx="717">
                  <c:v>58.3</c:v>
                </c:pt>
                <c:pt idx="718">
                  <c:v>58.4</c:v>
                </c:pt>
                <c:pt idx="719">
                  <c:v>58.5</c:v>
                </c:pt>
                <c:pt idx="720">
                  <c:v>58.6</c:v>
                </c:pt>
                <c:pt idx="721">
                  <c:v>58.7</c:v>
                </c:pt>
                <c:pt idx="722">
                  <c:v>58.8</c:v>
                </c:pt>
                <c:pt idx="723">
                  <c:v>58.8</c:v>
                </c:pt>
                <c:pt idx="724">
                  <c:v>58.9</c:v>
                </c:pt>
                <c:pt idx="725">
                  <c:v>59</c:v>
                </c:pt>
                <c:pt idx="726">
                  <c:v>59.1</c:v>
                </c:pt>
                <c:pt idx="727">
                  <c:v>59.2</c:v>
                </c:pt>
                <c:pt idx="728">
                  <c:v>59.2</c:v>
                </c:pt>
                <c:pt idx="729">
                  <c:v>59.3</c:v>
                </c:pt>
                <c:pt idx="730">
                  <c:v>59.4</c:v>
                </c:pt>
                <c:pt idx="731">
                  <c:v>59.5</c:v>
                </c:pt>
                <c:pt idx="732">
                  <c:v>59.6</c:v>
                </c:pt>
                <c:pt idx="733">
                  <c:v>59.7</c:v>
                </c:pt>
                <c:pt idx="734">
                  <c:v>59.7</c:v>
                </c:pt>
                <c:pt idx="735">
                  <c:v>59.8</c:v>
                </c:pt>
                <c:pt idx="736">
                  <c:v>59.9</c:v>
                </c:pt>
                <c:pt idx="737">
                  <c:v>60</c:v>
                </c:pt>
                <c:pt idx="738">
                  <c:v>60.1</c:v>
                </c:pt>
                <c:pt idx="739">
                  <c:v>60.1</c:v>
                </c:pt>
                <c:pt idx="740">
                  <c:v>60.2</c:v>
                </c:pt>
                <c:pt idx="741">
                  <c:v>60.3</c:v>
                </c:pt>
                <c:pt idx="742">
                  <c:v>60.4</c:v>
                </c:pt>
                <c:pt idx="743">
                  <c:v>60.5</c:v>
                </c:pt>
                <c:pt idx="744">
                  <c:v>60.5</c:v>
                </c:pt>
                <c:pt idx="745">
                  <c:v>60.6</c:v>
                </c:pt>
                <c:pt idx="746">
                  <c:v>60.7</c:v>
                </c:pt>
                <c:pt idx="747">
                  <c:v>60.8</c:v>
                </c:pt>
                <c:pt idx="748">
                  <c:v>60.9</c:v>
                </c:pt>
                <c:pt idx="749">
                  <c:v>61</c:v>
                </c:pt>
                <c:pt idx="750">
                  <c:v>61</c:v>
                </c:pt>
                <c:pt idx="751">
                  <c:v>61.1</c:v>
                </c:pt>
                <c:pt idx="752">
                  <c:v>61.2</c:v>
                </c:pt>
                <c:pt idx="753">
                  <c:v>61.3</c:v>
                </c:pt>
                <c:pt idx="754">
                  <c:v>61.4</c:v>
                </c:pt>
                <c:pt idx="755">
                  <c:v>61.4</c:v>
                </c:pt>
                <c:pt idx="756">
                  <c:v>61.5</c:v>
                </c:pt>
                <c:pt idx="757">
                  <c:v>61.6</c:v>
                </c:pt>
                <c:pt idx="758">
                  <c:v>61.7</c:v>
                </c:pt>
                <c:pt idx="759">
                  <c:v>61.8</c:v>
                </c:pt>
                <c:pt idx="760">
                  <c:v>61.8</c:v>
                </c:pt>
                <c:pt idx="761">
                  <c:v>61.9</c:v>
                </c:pt>
                <c:pt idx="762">
                  <c:v>62</c:v>
                </c:pt>
                <c:pt idx="763">
                  <c:v>62.1</c:v>
                </c:pt>
                <c:pt idx="764">
                  <c:v>62.2</c:v>
                </c:pt>
                <c:pt idx="765">
                  <c:v>62.3</c:v>
                </c:pt>
                <c:pt idx="766">
                  <c:v>62.3</c:v>
                </c:pt>
                <c:pt idx="767">
                  <c:v>62.4</c:v>
                </c:pt>
                <c:pt idx="768">
                  <c:v>62.5</c:v>
                </c:pt>
                <c:pt idx="769">
                  <c:v>62.6</c:v>
                </c:pt>
                <c:pt idx="770">
                  <c:v>62.7</c:v>
                </c:pt>
                <c:pt idx="771">
                  <c:v>62.7</c:v>
                </c:pt>
                <c:pt idx="772">
                  <c:v>62.8</c:v>
                </c:pt>
                <c:pt idx="773">
                  <c:v>62.9</c:v>
                </c:pt>
                <c:pt idx="774">
                  <c:v>63</c:v>
                </c:pt>
                <c:pt idx="775">
                  <c:v>63.1</c:v>
                </c:pt>
                <c:pt idx="776">
                  <c:v>63.2</c:v>
                </c:pt>
                <c:pt idx="777">
                  <c:v>63.2</c:v>
                </c:pt>
                <c:pt idx="778">
                  <c:v>63.3</c:v>
                </c:pt>
                <c:pt idx="779">
                  <c:v>63.4</c:v>
                </c:pt>
                <c:pt idx="780">
                  <c:v>63.5</c:v>
                </c:pt>
                <c:pt idx="781">
                  <c:v>63.6</c:v>
                </c:pt>
                <c:pt idx="782">
                  <c:v>63.6</c:v>
                </c:pt>
                <c:pt idx="783">
                  <c:v>63.7</c:v>
                </c:pt>
                <c:pt idx="784">
                  <c:v>63.8</c:v>
                </c:pt>
                <c:pt idx="785">
                  <c:v>63.9</c:v>
                </c:pt>
                <c:pt idx="786">
                  <c:v>64</c:v>
                </c:pt>
                <c:pt idx="787">
                  <c:v>64</c:v>
                </c:pt>
                <c:pt idx="788">
                  <c:v>64.099999999999994</c:v>
                </c:pt>
                <c:pt idx="789">
                  <c:v>64.2</c:v>
                </c:pt>
                <c:pt idx="790">
                  <c:v>64.3</c:v>
                </c:pt>
                <c:pt idx="791">
                  <c:v>64.400000000000006</c:v>
                </c:pt>
                <c:pt idx="792">
                  <c:v>64.5</c:v>
                </c:pt>
                <c:pt idx="793">
                  <c:v>64.5</c:v>
                </c:pt>
                <c:pt idx="794">
                  <c:v>64.599999999999994</c:v>
                </c:pt>
                <c:pt idx="795">
                  <c:v>64.7</c:v>
                </c:pt>
                <c:pt idx="796">
                  <c:v>64.8</c:v>
                </c:pt>
                <c:pt idx="797">
                  <c:v>64.900000000000006</c:v>
                </c:pt>
                <c:pt idx="798">
                  <c:v>64.900000000000006</c:v>
                </c:pt>
                <c:pt idx="799">
                  <c:v>65</c:v>
                </c:pt>
                <c:pt idx="800">
                  <c:v>65.099999999999994</c:v>
                </c:pt>
                <c:pt idx="801">
                  <c:v>65.2</c:v>
                </c:pt>
                <c:pt idx="802">
                  <c:v>65.3</c:v>
                </c:pt>
                <c:pt idx="803">
                  <c:v>65.3</c:v>
                </c:pt>
                <c:pt idx="804">
                  <c:v>65.400000000000006</c:v>
                </c:pt>
                <c:pt idx="805">
                  <c:v>65.5</c:v>
                </c:pt>
                <c:pt idx="806">
                  <c:v>65.599999999999994</c:v>
                </c:pt>
                <c:pt idx="807">
                  <c:v>65.7</c:v>
                </c:pt>
                <c:pt idx="808">
                  <c:v>65.8</c:v>
                </c:pt>
                <c:pt idx="809">
                  <c:v>65.8</c:v>
                </c:pt>
                <c:pt idx="810">
                  <c:v>65.900000000000006</c:v>
                </c:pt>
                <c:pt idx="811">
                  <c:v>66</c:v>
                </c:pt>
                <c:pt idx="812">
                  <c:v>66.099999999999994</c:v>
                </c:pt>
                <c:pt idx="813">
                  <c:v>66.2</c:v>
                </c:pt>
                <c:pt idx="814">
                  <c:v>66.2</c:v>
                </c:pt>
                <c:pt idx="815">
                  <c:v>66.3</c:v>
                </c:pt>
                <c:pt idx="816">
                  <c:v>66.400000000000006</c:v>
                </c:pt>
                <c:pt idx="817">
                  <c:v>66.5</c:v>
                </c:pt>
                <c:pt idx="818">
                  <c:v>66.599999999999994</c:v>
                </c:pt>
                <c:pt idx="819">
                  <c:v>66.7</c:v>
                </c:pt>
                <c:pt idx="820">
                  <c:v>66.7</c:v>
                </c:pt>
                <c:pt idx="821">
                  <c:v>66.8</c:v>
                </c:pt>
                <c:pt idx="822">
                  <c:v>66.900000000000006</c:v>
                </c:pt>
                <c:pt idx="823">
                  <c:v>67</c:v>
                </c:pt>
                <c:pt idx="824">
                  <c:v>67.099999999999994</c:v>
                </c:pt>
                <c:pt idx="825">
                  <c:v>67.099999999999994</c:v>
                </c:pt>
                <c:pt idx="826">
                  <c:v>67.2</c:v>
                </c:pt>
                <c:pt idx="827">
                  <c:v>67.3</c:v>
                </c:pt>
                <c:pt idx="828">
                  <c:v>67.400000000000006</c:v>
                </c:pt>
                <c:pt idx="829">
                  <c:v>67.5</c:v>
                </c:pt>
                <c:pt idx="830">
                  <c:v>67.5</c:v>
                </c:pt>
                <c:pt idx="831">
                  <c:v>67.599999999999994</c:v>
                </c:pt>
                <c:pt idx="832">
                  <c:v>67.7</c:v>
                </c:pt>
                <c:pt idx="833">
                  <c:v>67.8</c:v>
                </c:pt>
                <c:pt idx="834">
                  <c:v>67.900000000000006</c:v>
                </c:pt>
                <c:pt idx="835">
                  <c:v>68</c:v>
                </c:pt>
                <c:pt idx="836">
                  <c:v>68</c:v>
                </c:pt>
                <c:pt idx="837">
                  <c:v>68.099999999999994</c:v>
                </c:pt>
                <c:pt idx="838">
                  <c:v>68.2</c:v>
                </c:pt>
                <c:pt idx="839">
                  <c:v>68.3</c:v>
                </c:pt>
                <c:pt idx="840">
                  <c:v>68.400000000000006</c:v>
                </c:pt>
                <c:pt idx="841">
                  <c:v>68.400000000000006</c:v>
                </c:pt>
                <c:pt idx="842">
                  <c:v>68.5</c:v>
                </c:pt>
                <c:pt idx="843">
                  <c:v>68.599999999999994</c:v>
                </c:pt>
                <c:pt idx="844">
                  <c:v>68.7</c:v>
                </c:pt>
                <c:pt idx="845">
                  <c:v>68.8</c:v>
                </c:pt>
                <c:pt idx="846">
                  <c:v>68.8</c:v>
                </c:pt>
                <c:pt idx="847">
                  <c:v>68.900000000000006</c:v>
                </c:pt>
                <c:pt idx="848">
                  <c:v>69</c:v>
                </c:pt>
                <c:pt idx="849">
                  <c:v>69.099999999999994</c:v>
                </c:pt>
                <c:pt idx="850">
                  <c:v>69.2</c:v>
                </c:pt>
                <c:pt idx="851">
                  <c:v>69.3</c:v>
                </c:pt>
                <c:pt idx="852">
                  <c:v>69.3</c:v>
                </c:pt>
                <c:pt idx="853">
                  <c:v>69.400000000000006</c:v>
                </c:pt>
                <c:pt idx="854">
                  <c:v>69.5</c:v>
                </c:pt>
                <c:pt idx="855">
                  <c:v>69.599999999999994</c:v>
                </c:pt>
                <c:pt idx="856">
                  <c:v>69.7</c:v>
                </c:pt>
                <c:pt idx="857">
                  <c:v>69.7</c:v>
                </c:pt>
                <c:pt idx="858">
                  <c:v>69.8</c:v>
                </c:pt>
                <c:pt idx="859">
                  <c:v>69.900000000000006</c:v>
                </c:pt>
                <c:pt idx="860">
                  <c:v>70</c:v>
                </c:pt>
                <c:pt idx="861">
                  <c:v>70.099999999999994</c:v>
                </c:pt>
                <c:pt idx="862">
                  <c:v>70.099999999999994</c:v>
                </c:pt>
                <c:pt idx="863">
                  <c:v>70.2</c:v>
                </c:pt>
                <c:pt idx="864">
                  <c:v>70.3</c:v>
                </c:pt>
                <c:pt idx="865">
                  <c:v>70.400000000000006</c:v>
                </c:pt>
                <c:pt idx="866">
                  <c:v>70.5</c:v>
                </c:pt>
                <c:pt idx="867">
                  <c:v>70.599999999999994</c:v>
                </c:pt>
                <c:pt idx="868">
                  <c:v>70.599999999999994</c:v>
                </c:pt>
                <c:pt idx="869">
                  <c:v>70.7</c:v>
                </c:pt>
                <c:pt idx="870">
                  <c:v>70.8</c:v>
                </c:pt>
                <c:pt idx="871">
                  <c:v>70.900000000000006</c:v>
                </c:pt>
                <c:pt idx="872">
                  <c:v>71</c:v>
                </c:pt>
                <c:pt idx="873">
                  <c:v>71</c:v>
                </c:pt>
                <c:pt idx="874">
                  <c:v>71.099999999999994</c:v>
                </c:pt>
                <c:pt idx="875">
                  <c:v>71.2</c:v>
                </c:pt>
                <c:pt idx="876">
                  <c:v>71.3</c:v>
                </c:pt>
                <c:pt idx="877">
                  <c:v>71.400000000000006</c:v>
                </c:pt>
                <c:pt idx="878">
                  <c:v>71.5</c:v>
                </c:pt>
                <c:pt idx="879">
                  <c:v>71.5</c:v>
                </c:pt>
                <c:pt idx="880">
                  <c:v>71.599999999999994</c:v>
                </c:pt>
                <c:pt idx="881">
                  <c:v>71.7</c:v>
                </c:pt>
                <c:pt idx="882">
                  <c:v>71.8</c:v>
                </c:pt>
                <c:pt idx="883">
                  <c:v>71.900000000000006</c:v>
                </c:pt>
                <c:pt idx="884">
                  <c:v>71.900000000000006</c:v>
                </c:pt>
                <c:pt idx="885">
                  <c:v>72</c:v>
                </c:pt>
                <c:pt idx="886">
                  <c:v>72.099999999999994</c:v>
                </c:pt>
                <c:pt idx="887">
                  <c:v>72.2</c:v>
                </c:pt>
                <c:pt idx="888">
                  <c:v>72.3</c:v>
                </c:pt>
                <c:pt idx="889">
                  <c:v>72.3</c:v>
                </c:pt>
                <c:pt idx="890">
                  <c:v>72.400000000000006</c:v>
                </c:pt>
                <c:pt idx="891">
                  <c:v>72.5</c:v>
                </c:pt>
                <c:pt idx="892">
                  <c:v>72.599999999999994</c:v>
                </c:pt>
                <c:pt idx="893">
                  <c:v>72.7</c:v>
                </c:pt>
                <c:pt idx="894">
                  <c:v>72.8</c:v>
                </c:pt>
                <c:pt idx="895">
                  <c:v>72.8</c:v>
                </c:pt>
                <c:pt idx="896">
                  <c:v>72.900000000000006</c:v>
                </c:pt>
                <c:pt idx="897">
                  <c:v>73</c:v>
                </c:pt>
                <c:pt idx="898">
                  <c:v>73.099999999999994</c:v>
                </c:pt>
                <c:pt idx="899">
                  <c:v>73.2</c:v>
                </c:pt>
                <c:pt idx="900">
                  <c:v>73.2</c:v>
                </c:pt>
                <c:pt idx="901">
                  <c:v>73.3</c:v>
                </c:pt>
                <c:pt idx="902">
                  <c:v>73.400000000000006</c:v>
                </c:pt>
                <c:pt idx="903">
                  <c:v>73.5</c:v>
                </c:pt>
                <c:pt idx="904">
                  <c:v>73.599999999999994</c:v>
                </c:pt>
                <c:pt idx="905">
                  <c:v>73.599999999999994</c:v>
                </c:pt>
                <c:pt idx="906">
                  <c:v>73.7</c:v>
                </c:pt>
                <c:pt idx="907">
                  <c:v>73.8</c:v>
                </c:pt>
                <c:pt idx="908">
                  <c:v>73.900000000000006</c:v>
                </c:pt>
                <c:pt idx="909">
                  <c:v>74</c:v>
                </c:pt>
                <c:pt idx="910">
                  <c:v>74.099999999999994</c:v>
                </c:pt>
                <c:pt idx="911">
                  <c:v>74.099999999999994</c:v>
                </c:pt>
                <c:pt idx="912">
                  <c:v>74.2</c:v>
                </c:pt>
                <c:pt idx="913">
                  <c:v>74.3</c:v>
                </c:pt>
                <c:pt idx="914">
                  <c:v>74.400000000000006</c:v>
                </c:pt>
                <c:pt idx="915">
                  <c:v>74.5</c:v>
                </c:pt>
                <c:pt idx="916">
                  <c:v>74.5</c:v>
                </c:pt>
                <c:pt idx="917">
                  <c:v>74.599999999999994</c:v>
                </c:pt>
                <c:pt idx="918">
                  <c:v>74.7</c:v>
                </c:pt>
                <c:pt idx="919">
                  <c:v>74.8</c:v>
                </c:pt>
                <c:pt idx="920">
                  <c:v>74.900000000000006</c:v>
                </c:pt>
                <c:pt idx="921">
                  <c:v>75</c:v>
                </c:pt>
                <c:pt idx="922">
                  <c:v>75</c:v>
                </c:pt>
                <c:pt idx="923">
                  <c:v>75.099999999999994</c:v>
                </c:pt>
                <c:pt idx="924">
                  <c:v>75.2</c:v>
                </c:pt>
                <c:pt idx="925">
                  <c:v>75.3</c:v>
                </c:pt>
                <c:pt idx="926">
                  <c:v>75.400000000000006</c:v>
                </c:pt>
                <c:pt idx="927">
                  <c:v>75.400000000000006</c:v>
                </c:pt>
                <c:pt idx="928">
                  <c:v>75.5</c:v>
                </c:pt>
                <c:pt idx="929">
                  <c:v>75.599999999999994</c:v>
                </c:pt>
                <c:pt idx="930">
                  <c:v>75.7</c:v>
                </c:pt>
                <c:pt idx="931">
                  <c:v>75.8</c:v>
                </c:pt>
                <c:pt idx="932">
                  <c:v>75.8</c:v>
                </c:pt>
                <c:pt idx="933">
                  <c:v>75.900000000000006</c:v>
                </c:pt>
                <c:pt idx="934">
                  <c:v>76</c:v>
                </c:pt>
                <c:pt idx="935">
                  <c:v>76.099999999999994</c:v>
                </c:pt>
                <c:pt idx="936">
                  <c:v>76.2</c:v>
                </c:pt>
                <c:pt idx="937">
                  <c:v>76.3</c:v>
                </c:pt>
                <c:pt idx="938">
                  <c:v>76.3</c:v>
                </c:pt>
                <c:pt idx="939">
                  <c:v>76.400000000000006</c:v>
                </c:pt>
                <c:pt idx="940">
                  <c:v>76.5</c:v>
                </c:pt>
                <c:pt idx="941">
                  <c:v>76.599999999999994</c:v>
                </c:pt>
                <c:pt idx="942">
                  <c:v>76.7</c:v>
                </c:pt>
                <c:pt idx="943">
                  <c:v>76.7</c:v>
                </c:pt>
                <c:pt idx="944">
                  <c:v>76.8</c:v>
                </c:pt>
                <c:pt idx="945">
                  <c:v>76.900000000000006</c:v>
                </c:pt>
                <c:pt idx="946">
                  <c:v>77</c:v>
                </c:pt>
                <c:pt idx="947">
                  <c:v>77.099999999999994</c:v>
                </c:pt>
                <c:pt idx="948">
                  <c:v>77.099999999999994</c:v>
                </c:pt>
                <c:pt idx="949">
                  <c:v>77.2</c:v>
                </c:pt>
                <c:pt idx="950">
                  <c:v>77.3</c:v>
                </c:pt>
                <c:pt idx="951">
                  <c:v>77.400000000000006</c:v>
                </c:pt>
                <c:pt idx="952">
                  <c:v>77.5</c:v>
                </c:pt>
                <c:pt idx="953">
                  <c:v>77.599999999999994</c:v>
                </c:pt>
                <c:pt idx="954">
                  <c:v>77.599999999999994</c:v>
                </c:pt>
                <c:pt idx="955">
                  <c:v>77.7</c:v>
                </c:pt>
                <c:pt idx="956">
                  <c:v>77.8</c:v>
                </c:pt>
                <c:pt idx="957">
                  <c:v>77.900000000000006</c:v>
                </c:pt>
                <c:pt idx="958">
                  <c:v>78</c:v>
                </c:pt>
                <c:pt idx="959">
                  <c:v>78</c:v>
                </c:pt>
                <c:pt idx="960">
                  <c:v>78.099999999999994</c:v>
                </c:pt>
                <c:pt idx="961">
                  <c:v>78.2</c:v>
                </c:pt>
                <c:pt idx="962">
                  <c:v>78.3</c:v>
                </c:pt>
                <c:pt idx="963">
                  <c:v>78.400000000000006</c:v>
                </c:pt>
                <c:pt idx="964">
                  <c:v>78.5</c:v>
                </c:pt>
                <c:pt idx="965">
                  <c:v>78.5</c:v>
                </c:pt>
                <c:pt idx="966">
                  <c:v>78.599999999999994</c:v>
                </c:pt>
                <c:pt idx="967">
                  <c:v>78.7</c:v>
                </c:pt>
                <c:pt idx="968">
                  <c:v>78.8</c:v>
                </c:pt>
                <c:pt idx="969">
                  <c:v>78.900000000000006</c:v>
                </c:pt>
                <c:pt idx="970">
                  <c:v>78.900000000000006</c:v>
                </c:pt>
                <c:pt idx="971">
                  <c:v>79</c:v>
                </c:pt>
                <c:pt idx="972">
                  <c:v>79.099999999999994</c:v>
                </c:pt>
                <c:pt idx="973">
                  <c:v>79.2</c:v>
                </c:pt>
                <c:pt idx="974">
                  <c:v>79.3</c:v>
                </c:pt>
                <c:pt idx="975">
                  <c:v>79.3</c:v>
                </c:pt>
                <c:pt idx="976">
                  <c:v>79.400000000000006</c:v>
                </c:pt>
                <c:pt idx="977">
                  <c:v>79.5</c:v>
                </c:pt>
                <c:pt idx="978">
                  <c:v>79.599999999999994</c:v>
                </c:pt>
                <c:pt idx="979">
                  <c:v>79.7</c:v>
                </c:pt>
                <c:pt idx="980">
                  <c:v>79.8</c:v>
                </c:pt>
                <c:pt idx="981">
                  <c:v>79.8</c:v>
                </c:pt>
                <c:pt idx="982">
                  <c:v>79.900000000000006</c:v>
                </c:pt>
                <c:pt idx="983">
                  <c:v>80</c:v>
                </c:pt>
                <c:pt idx="984">
                  <c:v>80.099999999999994</c:v>
                </c:pt>
                <c:pt idx="985">
                  <c:v>80.2</c:v>
                </c:pt>
                <c:pt idx="986">
                  <c:v>80.2</c:v>
                </c:pt>
                <c:pt idx="987">
                  <c:v>80.3</c:v>
                </c:pt>
                <c:pt idx="988">
                  <c:v>80.400000000000006</c:v>
                </c:pt>
                <c:pt idx="989">
                  <c:v>80.5</c:v>
                </c:pt>
                <c:pt idx="990">
                  <c:v>80.599999999999994</c:v>
                </c:pt>
                <c:pt idx="991">
                  <c:v>80.599999999999994</c:v>
                </c:pt>
                <c:pt idx="992">
                  <c:v>80.7</c:v>
                </c:pt>
                <c:pt idx="993">
                  <c:v>80.8</c:v>
                </c:pt>
                <c:pt idx="994">
                  <c:v>80.900000000000006</c:v>
                </c:pt>
                <c:pt idx="995">
                  <c:v>81</c:v>
                </c:pt>
                <c:pt idx="996">
                  <c:v>81.099999999999994</c:v>
                </c:pt>
                <c:pt idx="997">
                  <c:v>81.099999999999994</c:v>
                </c:pt>
                <c:pt idx="998">
                  <c:v>81.2</c:v>
                </c:pt>
                <c:pt idx="999">
                  <c:v>81.3</c:v>
                </c:pt>
                <c:pt idx="1000">
                  <c:v>81.400000000000006</c:v>
                </c:pt>
                <c:pt idx="1001">
                  <c:v>81.5</c:v>
                </c:pt>
                <c:pt idx="1002">
                  <c:v>81.5</c:v>
                </c:pt>
                <c:pt idx="1003">
                  <c:v>81.599999999999994</c:v>
                </c:pt>
                <c:pt idx="1004">
                  <c:v>81.7</c:v>
                </c:pt>
                <c:pt idx="1005">
                  <c:v>81.8</c:v>
                </c:pt>
                <c:pt idx="1006">
                  <c:v>81.900000000000006</c:v>
                </c:pt>
                <c:pt idx="1007">
                  <c:v>81.900000000000006</c:v>
                </c:pt>
                <c:pt idx="1008">
                  <c:v>82</c:v>
                </c:pt>
                <c:pt idx="1009">
                  <c:v>82.1</c:v>
                </c:pt>
                <c:pt idx="1010">
                  <c:v>82.2</c:v>
                </c:pt>
                <c:pt idx="1011">
                  <c:v>82.3</c:v>
                </c:pt>
                <c:pt idx="1012">
                  <c:v>82.4</c:v>
                </c:pt>
                <c:pt idx="1013">
                  <c:v>82.4</c:v>
                </c:pt>
                <c:pt idx="1014">
                  <c:v>82.5</c:v>
                </c:pt>
                <c:pt idx="1015">
                  <c:v>82.6</c:v>
                </c:pt>
                <c:pt idx="1016">
                  <c:v>82.7</c:v>
                </c:pt>
                <c:pt idx="1017">
                  <c:v>82.8</c:v>
                </c:pt>
                <c:pt idx="1018">
                  <c:v>82.8</c:v>
                </c:pt>
                <c:pt idx="1019">
                  <c:v>82.9</c:v>
                </c:pt>
                <c:pt idx="1020">
                  <c:v>83</c:v>
                </c:pt>
                <c:pt idx="1021">
                  <c:v>83.1</c:v>
                </c:pt>
                <c:pt idx="1022">
                  <c:v>83.2</c:v>
                </c:pt>
                <c:pt idx="1023">
                  <c:v>83.3</c:v>
                </c:pt>
                <c:pt idx="1024">
                  <c:v>83.3</c:v>
                </c:pt>
              </c:numCache>
            </c:numRef>
          </c:cat>
          <c:val>
            <c:numRef>
              <c:f>'Amp spectrum'!$G$2:$G$1026</c:f>
              <c:numCache>
                <c:formatCode>General</c:formatCode>
                <c:ptCount val="1025"/>
                <c:pt idx="0">
                  <c:v>5.6000000000000001E-2</c:v>
                </c:pt>
                <c:pt idx="1">
                  <c:v>5.8000000000000003E-2</c:v>
                </c:pt>
                <c:pt idx="2">
                  <c:v>6.2E-2</c:v>
                </c:pt>
                <c:pt idx="3">
                  <c:v>6.5000000000000002E-2</c:v>
                </c:pt>
                <c:pt idx="4">
                  <c:v>6.7000000000000004E-2</c:v>
                </c:pt>
                <c:pt idx="5">
                  <c:v>6.8000000000000005E-2</c:v>
                </c:pt>
                <c:pt idx="6">
                  <c:v>6.8000000000000005E-2</c:v>
                </c:pt>
                <c:pt idx="7">
                  <c:v>6.8000000000000005E-2</c:v>
                </c:pt>
                <c:pt idx="8">
                  <c:v>6.8000000000000005E-2</c:v>
                </c:pt>
                <c:pt idx="9">
                  <c:v>6.8000000000000005E-2</c:v>
                </c:pt>
                <c:pt idx="10">
                  <c:v>6.8000000000000005E-2</c:v>
                </c:pt>
                <c:pt idx="11">
                  <c:v>6.8000000000000005E-2</c:v>
                </c:pt>
                <c:pt idx="12">
                  <c:v>6.8000000000000005E-2</c:v>
                </c:pt>
                <c:pt idx="13">
                  <c:v>6.8000000000000005E-2</c:v>
                </c:pt>
                <c:pt idx="14">
                  <c:v>6.8000000000000005E-2</c:v>
                </c:pt>
                <c:pt idx="15">
                  <c:v>6.8000000000000005E-2</c:v>
                </c:pt>
                <c:pt idx="16">
                  <c:v>6.9000000000000006E-2</c:v>
                </c:pt>
                <c:pt idx="17">
                  <c:v>6.9000000000000006E-2</c:v>
                </c:pt>
                <c:pt idx="18">
                  <c:v>6.9000000000000006E-2</c:v>
                </c:pt>
                <c:pt idx="19">
                  <c:v>6.9000000000000006E-2</c:v>
                </c:pt>
                <c:pt idx="20">
                  <c:v>7.0000000000000007E-2</c:v>
                </c:pt>
                <c:pt idx="21">
                  <c:v>7.0000000000000007E-2</c:v>
                </c:pt>
                <c:pt idx="22">
                  <c:v>7.0000000000000007E-2</c:v>
                </c:pt>
                <c:pt idx="23">
                  <c:v>7.0000000000000007E-2</c:v>
                </c:pt>
                <c:pt idx="24">
                  <c:v>7.0000000000000007E-2</c:v>
                </c:pt>
                <c:pt idx="25">
                  <c:v>7.0999999999999994E-2</c:v>
                </c:pt>
                <c:pt idx="26">
                  <c:v>7.0999999999999994E-2</c:v>
                </c:pt>
                <c:pt idx="27">
                  <c:v>7.1999999999999995E-2</c:v>
                </c:pt>
                <c:pt idx="28">
                  <c:v>7.2999999999999995E-2</c:v>
                </c:pt>
                <c:pt idx="29">
                  <c:v>7.2999999999999995E-2</c:v>
                </c:pt>
                <c:pt idx="30">
                  <c:v>7.3999999999999996E-2</c:v>
                </c:pt>
                <c:pt idx="31">
                  <c:v>7.3999999999999996E-2</c:v>
                </c:pt>
                <c:pt idx="32">
                  <c:v>7.4999999999999997E-2</c:v>
                </c:pt>
                <c:pt idx="33">
                  <c:v>7.4999999999999997E-2</c:v>
                </c:pt>
                <c:pt idx="34">
                  <c:v>7.4999999999999997E-2</c:v>
                </c:pt>
                <c:pt idx="35">
                  <c:v>7.5999999999999998E-2</c:v>
                </c:pt>
                <c:pt idx="36">
                  <c:v>7.5999999999999998E-2</c:v>
                </c:pt>
                <c:pt idx="37">
                  <c:v>7.6999999999999999E-2</c:v>
                </c:pt>
                <c:pt idx="38">
                  <c:v>7.8E-2</c:v>
                </c:pt>
                <c:pt idx="39">
                  <c:v>7.8E-2</c:v>
                </c:pt>
                <c:pt idx="40">
                  <c:v>7.9000000000000001E-2</c:v>
                </c:pt>
                <c:pt idx="41">
                  <c:v>0.08</c:v>
                </c:pt>
                <c:pt idx="42">
                  <c:v>8.1000000000000003E-2</c:v>
                </c:pt>
                <c:pt idx="43">
                  <c:v>8.2000000000000003E-2</c:v>
                </c:pt>
                <c:pt idx="44">
                  <c:v>8.3000000000000004E-2</c:v>
                </c:pt>
                <c:pt idx="45">
                  <c:v>8.3000000000000004E-2</c:v>
                </c:pt>
                <c:pt idx="46">
                  <c:v>8.3000000000000004E-2</c:v>
                </c:pt>
                <c:pt idx="47">
                  <c:v>8.2000000000000003E-2</c:v>
                </c:pt>
                <c:pt idx="48">
                  <c:v>8.2000000000000003E-2</c:v>
                </c:pt>
                <c:pt idx="49">
                  <c:v>8.2000000000000003E-2</c:v>
                </c:pt>
                <c:pt idx="50">
                  <c:v>8.2000000000000003E-2</c:v>
                </c:pt>
                <c:pt idx="51">
                  <c:v>8.4000000000000005E-2</c:v>
                </c:pt>
                <c:pt idx="52">
                  <c:v>8.6999999999999994E-2</c:v>
                </c:pt>
                <c:pt idx="53">
                  <c:v>9.0999999999999998E-2</c:v>
                </c:pt>
                <c:pt idx="54">
                  <c:v>9.7000000000000003E-2</c:v>
                </c:pt>
                <c:pt idx="55">
                  <c:v>0.109</c:v>
                </c:pt>
                <c:pt idx="56">
                  <c:v>0.13100000000000001</c:v>
                </c:pt>
                <c:pt idx="57">
                  <c:v>0.16800000000000001</c:v>
                </c:pt>
                <c:pt idx="58">
                  <c:v>0.222</c:v>
                </c:pt>
                <c:pt idx="59">
                  <c:v>0.28799999999999998</c:v>
                </c:pt>
                <c:pt idx="60">
                  <c:v>0.35699999999999998</c:v>
                </c:pt>
                <c:pt idx="61">
                  <c:v>0.41699999999999998</c:v>
                </c:pt>
                <c:pt idx="62">
                  <c:v>0.46300000000000002</c:v>
                </c:pt>
                <c:pt idx="63">
                  <c:v>0.497</c:v>
                </c:pt>
                <c:pt idx="64">
                  <c:v>0.52400000000000002</c:v>
                </c:pt>
                <c:pt idx="65">
                  <c:v>0.55000000000000004</c:v>
                </c:pt>
                <c:pt idx="66">
                  <c:v>0.58099999999999996</c:v>
                </c:pt>
                <c:pt idx="67">
                  <c:v>0.61699999999999999</c:v>
                </c:pt>
                <c:pt idx="68">
                  <c:v>0.65600000000000003</c:v>
                </c:pt>
                <c:pt idx="69">
                  <c:v>0.69499999999999995</c:v>
                </c:pt>
                <c:pt idx="70">
                  <c:v>0.72899999999999998</c:v>
                </c:pt>
                <c:pt idx="71">
                  <c:v>0.753</c:v>
                </c:pt>
                <c:pt idx="72">
                  <c:v>0.76500000000000001</c:v>
                </c:pt>
                <c:pt idx="73">
                  <c:v>0.77</c:v>
                </c:pt>
                <c:pt idx="74">
                  <c:v>0.77200000000000002</c:v>
                </c:pt>
                <c:pt idx="75">
                  <c:v>0.77700000000000002</c:v>
                </c:pt>
                <c:pt idx="76">
                  <c:v>0.78800000000000003</c:v>
                </c:pt>
                <c:pt idx="77">
                  <c:v>0.80100000000000005</c:v>
                </c:pt>
                <c:pt idx="78">
                  <c:v>0.81</c:v>
                </c:pt>
                <c:pt idx="79">
                  <c:v>0.81599999999999995</c:v>
                </c:pt>
                <c:pt idx="80">
                  <c:v>0.82</c:v>
                </c:pt>
                <c:pt idx="81">
                  <c:v>0.82699999999999996</c:v>
                </c:pt>
                <c:pt idx="82">
                  <c:v>0.84</c:v>
                </c:pt>
                <c:pt idx="83">
                  <c:v>0.85799999999999998</c:v>
                </c:pt>
                <c:pt idx="84">
                  <c:v>0.88</c:v>
                </c:pt>
                <c:pt idx="85">
                  <c:v>0.90100000000000002</c:v>
                </c:pt>
                <c:pt idx="86">
                  <c:v>0.92</c:v>
                </c:pt>
                <c:pt idx="87">
                  <c:v>0.93700000000000006</c:v>
                </c:pt>
                <c:pt idx="88">
                  <c:v>0.95199999999999996</c:v>
                </c:pt>
                <c:pt idx="89">
                  <c:v>0.96899999999999997</c:v>
                </c:pt>
                <c:pt idx="90">
                  <c:v>0.98699999999999999</c:v>
                </c:pt>
                <c:pt idx="91">
                  <c:v>1</c:v>
                </c:pt>
                <c:pt idx="92">
                  <c:v>1</c:v>
                </c:pt>
                <c:pt idx="93">
                  <c:v>0.98299999999999998</c:v>
                </c:pt>
                <c:pt idx="94">
                  <c:v>0.95199999999999996</c:v>
                </c:pt>
                <c:pt idx="95">
                  <c:v>0.91500000000000004</c:v>
                </c:pt>
                <c:pt idx="96">
                  <c:v>0.88200000000000001</c:v>
                </c:pt>
                <c:pt idx="97">
                  <c:v>0.85899999999999999</c:v>
                </c:pt>
                <c:pt idx="98">
                  <c:v>0.84199999999999997</c:v>
                </c:pt>
                <c:pt idx="99">
                  <c:v>0.82899999999999996</c:v>
                </c:pt>
                <c:pt idx="100">
                  <c:v>0.81799999999999995</c:v>
                </c:pt>
                <c:pt idx="101">
                  <c:v>0.81100000000000005</c:v>
                </c:pt>
                <c:pt idx="102">
                  <c:v>0.81</c:v>
                </c:pt>
                <c:pt idx="103">
                  <c:v>0.81200000000000006</c:v>
                </c:pt>
                <c:pt idx="104">
                  <c:v>0.81200000000000006</c:v>
                </c:pt>
                <c:pt idx="105">
                  <c:v>0.80300000000000005</c:v>
                </c:pt>
                <c:pt idx="106">
                  <c:v>0.78700000000000003</c:v>
                </c:pt>
                <c:pt idx="107">
                  <c:v>0.76900000000000002</c:v>
                </c:pt>
                <c:pt idx="108">
                  <c:v>0.75800000000000001</c:v>
                </c:pt>
                <c:pt idx="109">
                  <c:v>0.754</c:v>
                </c:pt>
                <c:pt idx="110">
                  <c:v>0.75600000000000001</c:v>
                </c:pt>
                <c:pt idx="111">
                  <c:v>0.75800000000000001</c:v>
                </c:pt>
                <c:pt idx="112">
                  <c:v>0.755</c:v>
                </c:pt>
                <c:pt idx="113">
                  <c:v>0.749</c:v>
                </c:pt>
                <c:pt idx="114">
                  <c:v>0.74</c:v>
                </c:pt>
                <c:pt idx="115">
                  <c:v>0.73099999999999998</c:v>
                </c:pt>
                <c:pt idx="116">
                  <c:v>0.72499999999999998</c:v>
                </c:pt>
                <c:pt idx="117">
                  <c:v>0.72099999999999997</c:v>
                </c:pt>
                <c:pt idx="118">
                  <c:v>0.71799999999999997</c:v>
                </c:pt>
                <c:pt idx="119">
                  <c:v>0.71399999999999997</c:v>
                </c:pt>
                <c:pt idx="120">
                  <c:v>0.70699999999999996</c:v>
                </c:pt>
                <c:pt idx="121">
                  <c:v>0.7</c:v>
                </c:pt>
                <c:pt idx="122">
                  <c:v>0.69399999999999995</c:v>
                </c:pt>
                <c:pt idx="123">
                  <c:v>0.69399999999999995</c:v>
                </c:pt>
                <c:pt idx="124">
                  <c:v>0.7</c:v>
                </c:pt>
                <c:pt idx="125">
                  <c:v>0.70899999999999996</c:v>
                </c:pt>
                <c:pt idx="126">
                  <c:v>0.71899999999999997</c:v>
                </c:pt>
                <c:pt idx="127">
                  <c:v>0.72699999999999998</c:v>
                </c:pt>
                <c:pt idx="128">
                  <c:v>0.72799999999999998</c:v>
                </c:pt>
                <c:pt idx="129">
                  <c:v>0.72399999999999998</c:v>
                </c:pt>
                <c:pt idx="130">
                  <c:v>0.71699999999999997</c:v>
                </c:pt>
                <c:pt idx="131">
                  <c:v>0.71099999999999997</c:v>
                </c:pt>
                <c:pt idx="132">
                  <c:v>0.71</c:v>
                </c:pt>
                <c:pt idx="133">
                  <c:v>0.71599999999999997</c:v>
                </c:pt>
                <c:pt idx="134">
                  <c:v>0.72699999999999998</c:v>
                </c:pt>
                <c:pt idx="135">
                  <c:v>0.74299999999999999</c:v>
                </c:pt>
                <c:pt idx="136">
                  <c:v>0.76100000000000001</c:v>
                </c:pt>
                <c:pt idx="137">
                  <c:v>0.77800000000000002</c:v>
                </c:pt>
                <c:pt idx="138">
                  <c:v>0.79</c:v>
                </c:pt>
                <c:pt idx="139">
                  <c:v>0.79900000000000004</c:v>
                </c:pt>
                <c:pt idx="140">
                  <c:v>0.80600000000000005</c:v>
                </c:pt>
                <c:pt idx="141">
                  <c:v>0.81399999999999995</c:v>
                </c:pt>
                <c:pt idx="142">
                  <c:v>0.82299999999999995</c:v>
                </c:pt>
                <c:pt idx="143">
                  <c:v>0.83299999999999996</c:v>
                </c:pt>
                <c:pt idx="144">
                  <c:v>0.84299999999999997</c:v>
                </c:pt>
                <c:pt idx="145">
                  <c:v>0.84799999999999998</c:v>
                </c:pt>
                <c:pt idx="146">
                  <c:v>0.84699999999999998</c:v>
                </c:pt>
                <c:pt idx="147">
                  <c:v>0.84</c:v>
                </c:pt>
                <c:pt idx="148">
                  <c:v>0.83199999999999996</c:v>
                </c:pt>
                <c:pt idx="149">
                  <c:v>0.82399999999999995</c:v>
                </c:pt>
                <c:pt idx="150">
                  <c:v>0.81899999999999995</c:v>
                </c:pt>
                <c:pt idx="151">
                  <c:v>0.81699999999999995</c:v>
                </c:pt>
                <c:pt idx="152">
                  <c:v>0.81499999999999995</c:v>
                </c:pt>
                <c:pt idx="153">
                  <c:v>0.81200000000000006</c:v>
                </c:pt>
                <c:pt idx="154">
                  <c:v>0.80600000000000005</c:v>
                </c:pt>
                <c:pt idx="155">
                  <c:v>0.79800000000000004</c:v>
                </c:pt>
                <c:pt idx="156">
                  <c:v>0.79100000000000004</c:v>
                </c:pt>
                <c:pt idx="157">
                  <c:v>0.78700000000000003</c:v>
                </c:pt>
                <c:pt idx="158">
                  <c:v>0.78800000000000003</c:v>
                </c:pt>
                <c:pt idx="159">
                  <c:v>0.79200000000000004</c:v>
                </c:pt>
                <c:pt idx="160">
                  <c:v>0.79900000000000004</c:v>
                </c:pt>
                <c:pt idx="161">
                  <c:v>0.80700000000000005</c:v>
                </c:pt>
                <c:pt idx="162">
                  <c:v>0.81599999999999995</c:v>
                </c:pt>
                <c:pt idx="163">
                  <c:v>0.82399999999999995</c:v>
                </c:pt>
                <c:pt idx="164">
                  <c:v>0.83</c:v>
                </c:pt>
                <c:pt idx="165">
                  <c:v>0.83399999999999996</c:v>
                </c:pt>
                <c:pt idx="166">
                  <c:v>0.83199999999999996</c:v>
                </c:pt>
                <c:pt idx="167">
                  <c:v>0.82699999999999996</c:v>
                </c:pt>
                <c:pt idx="168">
                  <c:v>0.82</c:v>
                </c:pt>
                <c:pt idx="169">
                  <c:v>0.81499999999999995</c:v>
                </c:pt>
                <c:pt idx="170">
                  <c:v>0.81200000000000006</c:v>
                </c:pt>
                <c:pt idx="171">
                  <c:v>0.81</c:v>
                </c:pt>
                <c:pt idx="172">
                  <c:v>0.80400000000000005</c:v>
                </c:pt>
                <c:pt idx="173">
                  <c:v>0.79700000000000004</c:v>
                </c:pt>
                <c:pt idx="174">
                  <c:v>0.79</c:v>
                </c:pt>
                <c:pt idx="175">
                  <c:v>0.78800000000000003</c:v>
                </c:pt>
                <c:pt idx="176">
                  <c:v>0.79200000000000004</c:v>
                </c:pt>
                <c:pt idx="177">
                  <c:v>0.79900000000000004</c:v>
                </c:pt>
                <c:pt idx="178">
                  <c:v>0.80500000000000005</c:v>
                </c:pt>
                <c:pt idx="179">
                  <c:v>0.80600000000000005</c:v>
                </c:pt>
                <c:pt idx="180">
                  <c:v>0.80400000000000005</c:v>
                </c:pt>
                <c:pt idx="181">
                  <c:v>0.79800000000000004</c:v>
                </c:pt>
                <c:pt idx="182">
                  <c:v>0.79100000000000004</c:v>
                </c:pt>
                <c:pt idx="183">
                  <c:v>0.78100000000000003</c:v>
                </c:pt>
                <c:pt idx="184">
                  <c:v>0.77</c:v>
                </c:pt>
                <c:pt idx="185">
                  <c:v>0.75700000000000001</c:v>
                </c:pt>
                <c:pt idx="186">
                  <c:v>0.745</c:v>
                </c:pt>
                <c:pt idx="187">
                  <c:v>0.73599999999999999</c:v>
                </c:pt>
                <c:pt idx="188">
                  <c:v>0.73099999999999998</c:v>
                </c:pt>
                <c:pt idx="189">
                  <c:v>0.73199999999999998</c:v>
                </c:pt>
                <c:pt idx="190">
                  <c:v>0.73499999999999999</c:v>
                </c:pt>
                <c:pt idx="191">
                  <c:v>0.74</c:v>
                </c:pt>
                <c:pt idx="192">
                  <c:v>0.74299999999999999</c:v>
                </c:pt>
                <c:pt idx="193">
                  <c:v>0.746</c:v>
                </c:pt>
                <c:pt idx="194">
                  <c:v>0.747</c:v>
                </c:pt>
                <c:pt idx="195">
                  <c:v>0.747</c:v>
                </c:pt>
                <c:pt idx="196">
                  <c:v>0.749</c:v>
                </c:pt>
                <c:pt idx="197">
                  <c:v>0.753</c:v>
                </c:pt>
                <c:pt idx="198">
                  <c:v>0.76100000000000001</c:v>
                </c:pt>
                <c:pt idx="199">
                  <c:v>0.76900000000000002</c:v>
                </c:pt>
                <c:pt idx="200">
                  <c:v>0.77400000000000002</c:v>
                </c:pt>
                <c:pt idx="201">
                  <c:v>0.77400000000000002</c:v>
                </c:pt>
                <c:pt idx="202">
                  <c:v>0.76700000000000002</c:v>
                </c:pt>
                <c:pt idx="203">
                  <c:v>0.75600000000000001</c:v>
                </c:pt>
                <c:pt idx="204">
                  <c:v>0.74299999999999999</c:v>
                </c:pt>
                <c:pt idx="205">
                  <c:v>0.73099999999999998</c:v>
                </c:pt>
                <c:pt idx="206">
                  <c:v>0.72199999999999998</c:v>
                </c:pt>
                <c:pt idx="207">
                  <c:v>0.71699999999999997</c:v>
                </c:pt>
                <c:pt idx="208">
                  <c:v>0.71699999999999997</c:v>
                </c:pt>
                <c:pt idx="209">
                  <c:v>0.72199999999999998</c:v>
                </c:pt>
                <c:pt idx="210">
                  <c:v>0.73099999999999998</c:v>
                </c:pt>
                <c:pt idx="211">
                  <c:v>0.74</c:v>
                </c:pt>
                <c:pt idx="212">
                  <c:v>0.747</c:v>
                </c:pt>
                <c:pt idx="213">
                  <c:v>0.747</c:v>
                </c:pt>
                <c:pt idx="214">
                  <c:v>0.74199999999999999</c:v>
                </c:pt>
                <c:pt idx="215">
                  <c:v>0.73099999999999998</c:v>
                </c:pt>
                <c:pt idx="216">
                  <c:v>0.71799999999999997</c:v>
                </c:pt>
                <c:pt idx="217">
                  <c:v>0.70499999999999996</c:v>
                </c:pt>
                <c:pt idx="218">
                  <c:v>0.69099999999999995</c:v>
                </c:pt>
                <c:pt idx="219">
                  <c:v>0.68100000000000005</c:v>
                </c:pt>
                <c:pt idx="220">
                  <c:v>0.67400000000000004</c:v>
                </c:pt>
                <c:pt idx="221">
                  <c:v>0.67</c:v>
                </c:pt>
                <c:pt idx="222">
                  <c:v>0.66900000000000004</c:v>
                </c:pt>
                <c:pt idx="223">
                  <c:v>0.66900000000000004</c:v>
                </c:pt>
                <c:pt idx="224">
                  <c:v>0.67100000000000004</c:v>
                </c:pt>
                <c:pt idx="225">
                  <c:v>0.67500000000000004</c:v>
                </c:pt>
                <c:pt idx="226">
                  <c:v>0.68</c:v>
                </c:pt>
                <c:pt idx="227">
                  <c:v>0.68500000000000005</c:v>
                </c:pt>
                <c:pt idx="228">
                  <c:v>0.68700000000000006</c:v>
                </c:pt>
                <c:pt idx="229">
                  <c:v>0.68700000000000006</c:v>
                </c:pt>
                <c:pt idx="230">
                  <c:v>0.68600000000000005</c:v>
                </c:pt>
                <c:pt idx="231">
                  <c:v>0.68400000000000005</c:v>
                </c:pt>
                <c:pt idx="232">
                  <c:v>0.68200000000000005</c:v>
                </c:pt>
                <c:pt idx="233">
                  <c:v>0.67900000000000005</c:v>
                </c:pt>
                <c:pt idx="234">
                  <c:v>0.67600000000000005</c:v>
                </c:pt>
                <c:pt idx="235">
                  <c:v>0.67300000000000004</c:v>
                </c:pt>
                <c:pt idx="236">
                  <c:v>0.67100000000000004</c:v>
                </c:pt>
                <c:pt idx="237">
                  <c:v>0.67</c:v>
                </c:pt>
                <c:pt idx="238">
                  <c:v>0.67</c:v>
                </c:pt>
                <c:pt idx="239">
                  <c:v>0.67</c:v>
                </c:pt>
                <c:pt idx="240">
                  <c:v>0.67</c:v>
                </c:pt>
                <c:pt idx="241">
                  <c:v>0.67100000000000004</c:v>
                </c:pt>
                <c:pt idx="242">
                  <c:v>0.67300000000000004</c:v>
                </c:pt>
                <c:pt idx="243">
                  <c:v>0.67600000000000005</c:v>
                </c:pt>
                <c:pt idx="244">
                  <c:v>0.67900000000000005</c:v>
                </c:pt>
                <c:pt idx="245">
                  <c:v>0.68100000000000005</c:v>
                </c:pt>
                <c:pt idx="246">
                  <c:v>0.68300000000000005</c:v>
                </c:pt>
                <c:pt idx="247">
                  <c:v>0.68500000000000005</c:v>
                </c:pt>
                <c:pt idx="248">
                  <c:v>0.68700000000000006</c:v>
                </c:pt>
                <c:pt idx="249">
                  <c:v>0.68799999999999994</c:v>
                </c:pt>
                <c:pt idx="250">
                  <c:v>0.68799999999999994</c:v>
                </c:pt>
                <c:pt idx="251">
                  <c:v>0.68600000000000005</c:v>
                </c:pt>
                <c:pt idx="252">
                  <c:v>0.68300000000000005</c:v>
                </c:pt>
                <c:pt idx="253">
                  <c:v>0.67800000000000005</c:v>
                </c:pt>
                <c:pt idx="254">
                  <c:v>0.67300000000000004</c:v>
                </c:pt>
                <c:pt idx="255">
                  <c:v>0.66600000000000004</c:v>
                </c:pt>
                <c:pt idx="256">
                  <c:v>0.66100000000000003</c:v>
                </c:pt>
                <c:pt idx="257">
                  <c:v>0.65600000000000003</c:v>
                </c:pt>
                <c:pt idx="258">
                  <c:v>0.65300000000000002</c:v>
                </c:pt>
                <c:pt idx="259">
                  <c:v>0.65100000000000002</c:v>
                </c:pt>
                <c:pt idx="260">
                  <c:v>0.64900000000000002</c:v>
                </c:pt>
                <c:pt idx="261">
                  <c:v>0.64800000000000002</c:v>
                </c:pt>
                <c:pt idx="262">
                  <c:v>0.64700000000000002</c:v>
                </c:pt>
                <c:pt idx="263">
                  <c:v>0.64600000000000002</c:v>
                </c:pt>
                <c:pt idx="264">
                  <c:v>0.64600000000000002</c:v>
                </c:pt>
                <c:pt idx="265">
                  <c:v>0.64700000000000002</c:v>
                </c:pt>
                <c:pt idx="266">
                  <c:v>0.64700000000000002</c:v>
                </c:pt>
                <c:pt idx="267">
                  <c:v>0.64700000000000002</c:v>
                </c:pt>
                <c:pt idx="268">
                  <c:v>0.64400000000000002</c:v>
                </c:pt>
                <c:pt idx="269">
                  <c:v>0.64100000000000001</c:v>
                </c:pt>
                <c:pt idx="270">
                  <c:v>0.64</c:v>
                </c:pt>
                <c:pt idx="271">
                  <c:v>0.64</c:v>
                </c:pt>
                <c:pt idx="272">
                  <c:v>0.64100000000000001</c:v>
                </c:pt>
                <c:pt idx="273">
                  <c:v>0.64100000000000001</c:v>
                </c:pt>
                <c:pt idx="274">
                  <c:v>0.64100000000000001</c:v>
                </c:pt>
                <c:pt idx="275">
                  <c:v>0.64100000000000001</c:v>
                </c:pt>
                <c:pt idx="276">
                  <c:v>0.63900000000000001</c:v>
                </c:pt>
                <c:pt idx="277">
                  <c:v>0.63800000000000001</c:v>
                </c:pt>
                <c:pt idx="278">
                  <c:v>0.63600000000000001</c:v>
                </c:pt>
                <c:pt idx="279">
                  <c:v>0.63500000000000001</c:v>
                </c:pt>
                <c:pt idx="280">
                  <c:v>0.63400000000000001</c:v>
                </c:pt>
                <c:pt idx="281">
                  <c:v>0.63400000000000001</c:v>
                </c:pt>
                <c:pt idx="282">
                  <c:v>0.63300000000000001</c:v>
                </c:pt>
                <c:pt idx="283">
                  <c:v>0.63200000000000001</c:v>
                </c:pt>
                <c:pt idx="284">
                  <c:v>0.63</c:v>
                </c:pt>
                <c:pt idx="285">
                  <c:v>0.627</c:v>
                </c:pt>
                <c:pt idx="286">
                  <c:v>0.623</c:v>
                </c:pt>
                <c:pt idx="287">
                  <c:v>0.61799999999999999</c:v>
                </c:pt>
                <c:pt idx="288">
                  <c:v>0.61399999999999999</c:v>
                </c:pt>
                <c:pt idx="289">
                  <c:v>0.61</c:v>
                </c:pt>
                <c:pt idx="290">
                  <c:v>0.60399999999999998</c:v>
                </c:pt>
                <c:pt idx="291">
                  <c:v>0.59799999999999998</c:v>
                </c:pt>
                <c:pt idx="292">
                  <c:v>0.59099999999999997</c:v>
                </c:pt>
                <c:pt idx="293">
                  <c:v>0.58399999999999996</c:v>
                </c:pt>
                <c:pt idx="294">
                  <c:v>0.57799999999999996</c:v>
                </c:pt>
                <c:pt idx="295">
                  <c:v>0.57299999999999995</c:v>
                </c:pt>
                <c:pt idx="296">
                  <c:v>0.56999999999999995</c:v>
                </c:pt>
                <c:pt idx="297">
                  <c:v>0.56799999999999995</c:v>
                </c:pt>
                <c:pt idx="298">
                  <c:v>0.56599999999999995</c:v>
                </c:pt>
                <c:pt idx="299">
                  <c:v>0.56299999999999994</c:v>
                </c:pt>
                <c:pt idx="300">
                  <c:v>0.55900000000000005</c:v>
                </c:pt>
                <c:pt idx="301">
                  <c:v>0.55400000000000005</c:v>
                </c:pt>
                <c:pt idx="302">
                  <c:v>0.54800000000000004</c:v>
                </c:pt>
                <c:pt idx="303">
                  <c:v>0.54300000000000004</c:v>
                </c:pt>
                <c:pt idx="304">
                  <c:v>0.53700000000000003</c:v>
                </c:pt>
                <c:pt idx="305">
                  <c:v>0.53200000000000003</c:v>
                </c:pt>
                <c:pt idx="306">
                  <c:v>0.52800000000000002</c:v>
                </c:pt>
                <c:pt idx="307">
                  <c:v>0.52500000000000002</c:v>
                </c:pt>
                <c:pt idx="308">
                  <c:v>0.52300000000000002</c:v>
                </c:pt>
                <c:pt idx="309">
                  <c:v>0.52100000000000002</c:v>
                </c:pt>
                <c:pt idx="310">
                  <c:v>0.52</c:v>
                </c:pt>
                <c:pt idx="311">
                  <c:v>0.51800000000000002</c:v>
                </c:pt>
                <c:pt idx="312">
                  <c:v>0.51700000000000002</c:v>
                </c:pt>
                <c:pt idx="313">
                  <c:v>0.51600000000000001</c:v>
                </c:pt>
                <c:pt idx="314">
                  <c:v>0.51500000000000001</c:v>
                </c:pt>
                <c:pt idx="315">
                  <c:v>0.51500000000000001</c:v>
                </c:pt>
                <c:pt idx="316">
                  <c:v>0.51400000000000001</c:v>
                </c:pt>
                <c:pt idx="317">
                  <c:v>0.51200000000000001</c:v>
                </c:pt>
                <c:pt idx="318">
                  <c:v>0.51</c:v>
                </c:pt>
                <c:pt idx="319">
                  <c:v>0.50800000000000001</c:v>
                </c:pt>
                <c:pt idx="320">
                  <c:v>0.50600000000000001</c:v>
                </c:pt>
                <c:pt idx="321">
                  <c:v>0.504</c:v>
                </c:pt>
                <c:pt idx="322">
                  <c:v>0.502</c:v>
                </c:pt>
                <c:pt idx="323">
                  <c:v>0.5</c:v>
                </c:pt>
                <c:pt idx="324">
                  <c:v>0.499</c:v>
                </c:pt>
                <c:pt idx="325">
                  <c:v>0.498</c:v>
                </c:pt>
                <c:pt idx="326">
                  <c:v>0.498</c:v>
                </c:pt>
                <c:pt idx="327">
                  <c:v>0.498</c:v>
                </c:pt>
                <c:pt idx="328">
                  <c:v>0.496</c:v>
                </c:pt>
                <c:pt idx="329">
                  <c:v>0.49299999999999999</c:v>
                </c:pt>
                <c:pt idx="330">
                  <c:v>0.48799999999999999</c:v>
                </c:pt>
                <c:pt idx="331">
                  <c:v>0.48099999999999998</c:v>
                </c:pt>
                <c:pt idx="332">
                  <c:v>0.47399999999999998</c:v>
                </c:pt>
                <c:pt idx="333">
                  <c:v>0.46700000000000003</c:v>
                </c:pt>
                <c:pt idx="334">
                  <c:v>0.46</c:v>
                </c:pt>
                <c:pt idx="335">
                  <c:v>0.45500000000000002</c:v>
                </c:pt>
                <c:pt idx="336">
                  <c:v>0.45200000000000001</c:v>
                </c:pt>
                <c:pt idx="337">
                  <c:v>0.45200000000000001</c:v>
                </c:pt>
                <c:pt idx="338">
                  <c:v>0.45300000000000001</c:v>
                </c:pt>
                <c:pt idx="339">
                  <c:v>0.45500000000000002</c:v>
                </c:pt>
                <c:pt idx="340">
                  <c:v>0.45700000000000002</c:v>
                </c:pt>
                <c:pt idx="341">
                  <c:v>0.45900000000000002</c:v>
                </c:pt>
                <c:pt idx="342">
                  <c:v>0.45900000000000002</c:v>
                </c:pt>
                <c:pt idx="343">
                  <c:v>0.45900000000000002</c:v>
                </c:pt>
                <c:pt idx="344">
                  <c:v>0.45900000000000002</c:v>
                </c:pt>
                <c:pt idx="345">
                  <c:v>0.45800000000000002</c:v>
                </c:pt>
                <c:pt idx="346">
                  <c:v>0.45800000000000002</c:v>
                </c:pt>
                <c:pt idx="347">
                  <c:v>0.45700000000000002</c:v>
                </c:pt>
                <c:pt idx="348">
                  <c:v>0.45700000000000002</c:v>
                </c:pt>
                <c:pt idx="349">
                  <c:v>0.45700000000000002</c:v>
                </c:pt>
                <c:pt idx="350">
                  <c:v>0.45500000000000002</c:v>
                </c:pt>
                <c:pt idx="351">
                  <c:v>0.45400000000000001</c:v>
                </c:pt>
                <c:pt idx="352">
                  <c:v>0.45200000000000001</c:v>
                </c:pt>
                <c:pt idx="353">
                  <c:v>0.45</c:v>
                </c:pt>
                <c:pt idx="354">
                  <c:v>0.44800000000000001</c:v>
                </c:pt>
                <c:pt idx="355">
                  <c:v>0.44400000000000001</c:v>
                </c:pt>
                <c:pt idx="356">
                  <c:v>0.44</c:v>
                </c:pt>
                <c:pt idx="357">
                  <c:v>0.435</c:v>
                </c:pt>
                <c:pt idx="358">
                  <c:v>0.43099999999999999</c:v>
                </c:pt>
                <c:pt idx="359">
                  <c:v>0.42799999999999999</c:v>
                </c:pt>
                <c:pt idx="360">
                  <c:v>0.42699999999999999</c:v>
                </c:pt>
                <c:pt idx="361">
                  <c:v>0.42799999999999999</c:v>
                </c:pt>
                <c:pt idx="362">
                  <c:v>0.42899999999999999</c:v>
                </c:pt>
                <c:pt idx="363">
                  <c:v>0.43099999999999999</c:v>
                </c:pt>
                <c:pt idx="364">
                  <c:v>0.43099999999999999</c:v>
                </c:pt>
                <c:pt idx="365">
                  <c:v>0.43</c:v>
                </c:pt>
                <c:pt idx="366">
                  <c:v>0.42699999999999999</c:v>
                </c:pt>
                <c:pt idx="367">
                  <c:v>0.42099999999999999</c:v>
                </c:pt>
                <c:pt idx="368">
                  <c:v>0.41399999999999998</c:v>
                </c:pt>
                <c:pt idx="369">
                  <c:v>0.40699999999999997</c:v>
                </c:pt>
                <c:pt idx="370">
                  <c:v>0.39900000000000002</c:v>
                </c:pt>
                <c:pt idx="371">
                  <c:v>0.39300000000000002</c:v>
                </c:pt>
                <c:pt idx="372">
                  <c:v>0.38700000000000001</c:v>
                </c:pt>
                <c:pt idx="373">
                  <c:v>0.38200000000000001</c:v>
                </c:pt>
                <c:pt idx="374">
                  <c:v>0.376</c:v>
                </c:pt>
                <c:pt idx="375">
                  <c:v>0.371</c:v>
                </c:pt>
                <c:pt idx="376">
                  <c:v>0.36699999999999999</c:v>
                </c:pt>
                <c:pt idx="377">
                  <c:v>0.36399999999999999</c:v>
                </c:pt>
                <c:pt idx="378">
                  <c:v>0.36299999999999999</c:v>
                </c:pt>
                <c:pt idx="379">
                  <c:v>0.36199999999999999</c:v>
                </c:pt>
                <c:pt idx="380">
                  <c:v>0.36</c:v>
                </c:pt>
                <c:pt idx="381">
                  <c:v>0.35799999999999998</c:v>
                </c:pt>
                <c:pt idx="382">
                  <c:v>0.35499999999999998</c:v>
                </c:pt>
                <c:pt idx="383">
                  <c:v>0.35099999999999998</c:v>
                </c:pt>
                <c:pt idx="384">
                  <c:v>0.34799999999999998</c:v>
                </c:pt>
                <c:pt idx="385">
                  <c:v>0.34599999999999997</c:v>
                </c:pt>
                <c:pt idx="386">
                  <c:v>0.34499999999999997</c:v>
                </c:pt>
                <c:pt idx="387">
                  <c:v>0.34599999999999997</c:v>
                </c:pt>
                <c:pt idx="388">
                  <c:v>0.34699999999999998</c:v>
                </c:pt>
                <c:pt idx="389">
                  <c:v>0.34899999999999998</c:v>
                </c:pt>
                <c:pt idx="390">
                  <c:v>0.35</c:v>
                </c:pt>
                <c:pt idx="391">
                  <c:v>0.35</c:v>
                </c:pt>
                <c:pt idx="392">
                  <c:v>0.34799999999999998</c:v>
                </c:pt>
                <c:pt idx="393">
                  <c:v>0.34499999999999997</c:v>
                </c:pt>
                <c:pt idx="394">
                  <c:v>0.34100000000000003</c:v>
                </c:pt>
                <c:pt idx="395">
                  <c:v>0.33700000000000002</c:v>
                </c:pt>
                <c:pt idx="396">
                  <c:v>0.33200000000000002</c:v>
                </c:pt>
                <c:pt idx="397">
                  <c:v>0.32800000000000001</c:v>
                </c:pt>
                <c:pt idx="398">
                  <c:v>0.32400000000000001</c:v>
                </c:pt>
                <c:pt idx="399">
                  <c:v>0.32100000000000001</c:v>
                </c:pt>
                <c:pt idx="400">
                  <c:v>0.31900000000000001</c:v>
                </c:pt>
                <c:pt idx="401">
                  <c:v>0.317</c:v>
                </c:pt>
                <c:pt idx="402">
                  <c:v>0.315</c:v>
                </c:pt>
                <c:pt idx="403">
                  <c:v>0.314</c:v>
                </c:pt>
                <c:pt idx="404">
                  <c:v>0.312</c:v>
                </c:pt>
                <c:pt idx="405">
                  <c:v>0.31</c:v>
                </c:pt>
                <c:pt idx="406">
                  <c:v>0.308</c:v>
                </c:pt>
                <c:pt idx="407">
                  <c:v>0.30499999999999999</c:v>
                </c:pt>
                <c:pt idx="408">
                  <c:v>0.30199999999999999</c:v>
                </c:pt>
                <c:pt idx="409">
                  <c:v>0.29899999999999999</c:v>
                </c:pt>
                <c:pt idx="410">
                  <c:v>0.29599999999999999</c:v>
                </c:pt>
                <c:pt idx="411">
                  <c:v>0.29499999999999998</c:v>
                </c:pt>
                <c:pt idx="412">
                  <c:v>0.29299999999999998</c:v>
                </c:pt>
                <c:pt idx="413">
                  <c:v>0.29199999999999998</c:v>
                </c:pt>
                <c:pt idx="414">
                  <c:v>0.28999999999999998</c:v>
                </c:pt>
                <c:pt idx="415">
                  <c:v>0.28799999999999998</c:v>
                </c:pt>
                <c:pt idx="416">
                  <c:v>0.28499999999999998</c:v>
                </c:pt>
                <c:pt idx="417">
                  <c:v>0.28199999999999997</c:v>
                </c:pt>
                <c:pt idx="418">
                  <c:v>0.27800000000000002</c:v>
                </c:pt>
                <c:pt idx="419">
                  <c:v>0.27400000000000002</c:v>
                </c:pt>
                <c:pt idx="420">
                  <c:v>0.27</c:v>
                </c:pt>
                <c:pt idx="421">
                  <c:v>0.26600000000000001</c:v>
                </c:pt>
                <c:pt idx="422">
                  <c:v>0.26200000000000001</c:v>
                </c:pt>
                <c:pt idx="423">
                  <c:v>0.25800000000000001</c:v>
                </c:pt>
                <c:pt idx="424">
                  <c:v>0.254</c:v>
                </c:pt>
                <c:pt idx="425">
                  <c:v>0.249</c:v>
                </c:pt>
                <c:pt idx="426">
                  <c:v>0.245</c:v>
                </c:pt>
                <c:pt idx="427">
                  <c:v>0.24</c:v>
                </c:pt>
                <c:pt idx="428">
                  <c:v>0.23599999999999999</c:v>
                </c:pt>
                <c:pt idx="429">
                  <c:v>0.23300000000000001</c:v>
                </c:pt>
                <c:pt idx="430">
                  <c:v>0.23100000000000001</c:v>
                </c:pt>
                <c:pt idx="431">
                  <c:v>0.23</c:v>
                </c:pt>
                <c:pt idx="432">
                  <c:v>0.22800000000000001</c:v>
                </c:pt>
                <c:pt idx="433">
                  <c:v>0.22600000000000001</c:v>
                </c:pt>
                <c:pt idx="434">
                  <c:v>0.224</c:v>
                </c:pt>
                <c:pt idx="435">
                  <c:v>0.221</c:v>
                </c:pt>
                <c:pt idx="436">
                  <c:v>0.218</c:v>
                </c:pt>
                <c:pt idx="437">
                  <c:v>0.216</c:v>
                </c:pt>
                <c:pt idx="438">
                  <c:v>0.21299999999999999</c:v>
                </c:pt>
                <c:pt idx="439">
                  <c:v>0.21</c:v>
                </c:pt>
                <c:pt idx="440">
                  <c:v>0.20699999999999999</c:v>
                </c:pt>
                <c:pt idx="441">
                  <c:v>0.20399999999999999</c:v>
                </c:pt>
                <c:pt idx="442">
                  <c:v>0.20200000000000001</c:v>
                </c:pt>
                <c:pt idx="443">
                  <c:v>0.20100000000000001</c:v>
                </c:pt>
                <c:pt idx="444">
                  <c:v>0.2</c:v>
                </c:pt>
                <c:pt idx="445">
                  <c:v>0.2</c:v>
                </c:pt>
                <c:pt idx="446">
                  <c:v>0.2</c:v>
                </c:pt>
                <c:pt idx="447">
                  <c:v>0.19900000000000001</c:v>
                </c:pt>
                <c:pt idx="448">
                  <c:v>0.19800000000000001</c:v>
                </c:pt>
                <c:pt idx="449">
                  <c:v>0.19600000000000001</c:v>
                </c:pt>
                <c:pt idx="450">
                  <c:v>0.19400000000000001</c:v>
                </c:pt>
                <c:pt idx="451">
                  <c:v>0.19</c:v>
                </c:pt>
                <c:pt idx="452">
                  <c:v>0.187</c:v>
                </c:pt>
                <c:pt idx="453">
                  <c:v>0.184</c:v>
                </c:pt>
                <c:pt idx="454">
                  <c:v>0.182</c:v>
                </c:pt>
                <c:pt idx="455">
                  <c:v>0.18</c:v>
                </c:pt>
                <c:pt idx="456">
                  <c:v>0.17899999999999999</c:v>
                </c:pt>
                <c:pt idx="457">
                  <c:v>0.17899999999999999</c:v>
                </c:pt>
                <c:pt idx="458">
                  <c:v>0.17899999999999999</c:v>
                </c:pt>
                <c:pt idx="459">
                  <c:v>0.17899999999999999</c:v>
                </c:pt>
                <c:pt idx="460">
                  <c:v>0.17899999999999999</c:v>
                </c:pt>
                <c:pt idx="461">
                  <c:v>0.17799999999999999</c:v>
                </c:pt>
                <c:pt idx="462">
                  <c:v>0.17599999999999999</c:v>
                </c:pt>
                <c:pt idx="463">
                  <c:v>0.17299999999999999</c:v>
                </c:pt>
                <c:pt idx="464">
                  <c:v>0.17100000000000001</c:v>
                </c:pt>
                <c:pt idx="465">
                  <c:v>0.17</c:v>
                </c:pt>
                <c:pt idx="466">
                  <c:v>0.17</c:v>
                </c:pt>
                <c:pt idx="467">
                  <c:v>0.17</c:v>
                </c:pt>
                <c:pt idx="468">
                  <c:v>0.17100000000000001</c:v>
                </c:pt>
                <c:pt idx="469">
                  <c:v>0.17199999999999999</c:v>
                </c:pt>
                <c:pt idx="470">
                  <c:v>0.17199999999999999</c:v>
                </c:pt>
                <c:pt idx="471">
                  <c:v>0.17100000000000001</c:v>
                </c:pt>
                <c:pt idx="472">
                  <c:v>0.16900000000000001</c:v>
                </c:pt>
                <c:pt idx="473">
                  <c:v>0.16700000000000001</c:v>
                </c:pt>
                <c:pt idx="474">
                  <c:v>0.16400000000000001</c:v>
                </c:pt>
                <c:pt idx="475">
                  <c:v>0.16200000000000001</c:v>
                </c:pt>
                <c:pt idx="476">
                  <c:v>0.16</c:v>
                </c:pt>
                <c:pt idx="477">
                  <c:v>0.158</c:v>
                </c:pt>
                <c:pt idx="478">
                  <c:v>0.156</c:v>
                </c:pt>
                <c:pt idx="479">
                  <c:v>0.155</c:v>
                </c:pt>
                <c:pt idx="480">
                  <c:v>0.154</c:v>
                </c:pt>
                <c:pt idx="481">
                  <c:v>0.153</c:v>
                </c:pt>
                <c:pt idx="482">
                  <c:v>0.152</c:v>
                </c:pt>
                <c:pt idx="483">
                  <c:v>0.15</c:v>
                </c:pt>
                <c:pt idx="484">
                  <c:v>0.14899999999999999</c:v>
                </c:pt>
                <c:pt idx="485">
                  <c:v>0.14799999999999999</c:v>
                </c:pt>
                <c:pt idx="486">
                  <c:v>0.14799999999999999</c:v>
                </c:pt>
                <c:pt idx="487">
                  <c:v>0.14699999999999999</c:v>
                </c:pt>
                <c:pt idx="488">
                  <c:v>0.14799999999999999</c:v>
                </c:pt>
                <c:pt idx="489">
                  <c:v>0.14799999999999999</c:v>
                </c:pt>
                <c:pt idx="490">
                  <c:v>0.14799999999999999</c:v>
                </c:pt>
                <c:pt idx="491">
                  <c:v>0.14799999999999999</c:v>
                </c:pt>
                <c:pt idx="492">
                  <c:v>0.14699999999999999</c:v>
                </c:pt>
                <c:pt idx="493">
                  <c:v>0.14699999999999999</c:v>
                </c:pt>
                <c:pt idx="494">
                  <c:v>0.14599999999999999</c:v>
                </c:pt>
                <c:pt idx="495">
                  <c:v>0.14399999999999999</c:v>
                </c:pt>
                <c:pt idx="496">
                  <c:v>0.14299999999999999</c:v>
                </c:pt>
                <c:pt idx="497">
                  <c:v>0.14299999999999999</c:v>
                </c:pt>
                <c:pt idx="498">
                  <c:v>0.14199999999999999</c:v>
                </c:pt>
                <c:pt idx="499">
                  <c:v>0.14199999999999999</c:v>
                </c:pt>
                <c:pt idx="500">
                  <c:v>0.14199999999999999</c:v>
                </c:pt>
                <c:pt idx="501">
                  <c:v>0.14199999999999999</c:v>
                </c:pt>
                <c:pt idx="502">
                  <c:v>0.14199999999999999</c:v>
                </c:pt>
                <c:pt idx="503">
                  <c:v>0.14199999999999999</c:v>
                </c:pt>
                <c:pt idx="504">
                  <c:v>0.14199999999999999</c:v>
                </c:pt>
                <c:pt idx="505">
                  <c:v>0.14199999999999999</c:v>
                </c:pt>
                <c:pt idx="506">
                  <c:v>0.14199999999999999</c:v>
                </c:pt>
                <c:pt idx="507">
                  <c:v>0.14199999999999999</c:v>
                </c:pt>
                <c:pt idx="508">
                  <c:v>0.14199999999999999</c:v>
                </c:pt>
                <c:pt idx="509">
                  <c:v>0.14199999999999999</c:v>
                </c:pt>
                <c:pt idx="510">
                  <c:v>0.14299999999999999</c:v>
                </c:pt>
                <c:pt idx="511">
                  <c:v>0.14299999999999999</c:v>
                </c:pt>
                <c:pt idx="512">
                  <c:v>0.14199999999999999</c:v>
                </c:pt>
                <c:pt idx="513">
                  <c:v>0.14199999999999999</c:v>
                </c:pt>
                <c:pt idx="514">
                  <c:v>0.14099999999999999</c:v>
                </c:pt>
                <c:pt idx="515">
                  <c:v>0.14000000000000001</c:v>
                </c:pt>
                <c:pt idx="516">
                  <c:v>0.13900000000000001</c:v>
                </c:pt>
                <c:pt idx="517">
                  <c:v>0.13800000000000001</c:v>
                </c:pt>
                <c:pt idx="518">
                  <c:v>0.13700000000000001</c:v>
                </c:pt>
                <c:pt idx="519">
                  <c:v>0.13700000000000001</c:v>
                </c:pt>
                <c:pt idx="520">
                  <c:v>0.13600000000000001</c:v>
                </c:pt>
                <c:pt idx="521">
                  <c:v>0.13500000000000001</c:v>
                </c:pt>
                <c:pt idx="522">
                  <c:v>0.13500000000000001</c:v>
                </c:pt>
                <c:pt idx="523">
                  <c:v>0.13400000000000001</c:v>
                </c:pt>
                <c:pt idx="524">
                  <c:v>0.13300000000000001</c:v>
                </c:pt>
                <c:pt idx="525">
                  <c:v>0.13200000000000001</c:v>
                </c:pt>
                <c:pt idx="526">
                  <c:v>0.13100000000000001</c:v>
                </c:pt>
                <c:pt idx="527">
                  <c:v>0.13100000000000001</c:v>
                </c:pt>
                <c:pt idx="528">
                  <c:v>0.13</c:v>
                </c:pt>
                <c:pt idx="529">
                  <c:v>0.13</c:v>
                </c:pt>
                <c:pt idx="530">
                  <c:v>0.13</c:v>
                </c:pt>
                <c:pt idx="531">
                  <c:v>0.13100000000000001</c:v>
                </c:pt>
                <c:pt idx="532">
                  <c:v>0.13100000000000001</c:v>
                </c:pt>
                <c:pt idx="533">
                  <c:v>0.13100000000000001</c:v>
                </c:pt>
                <c:pt idx="534">
                  <c:v>0.13100000000000001</c:v>
                </c:pt>
                <c:pt idx="535">
                  <c:v>0.13100000000000001</c:v>
                </c:pt>
                <c:pt idx="536">
                  <c:v>0.13</c:v>
                </c:pt>
                <c:pt idx="537">
                  <c:v>0.129</c:v>
                </c:pt>
                <c:pt idx="538">
                  <c:v>0.128</c:v>
                </c:pt>
                <c:pt idx="539">
                  <c:v>0.127</c:v>
                </c:pt>
                <c:pt idx="540">
                  <c:v>0.126</c:v>
                </c:pt>
                <c:pt idx="541">
                  <c:v>0.126</c:v>
                </c:pt>
                <c:pt idx="542">
                  <c:v>0.125</c:v>
                </c:pt>
                <c:pt idx="543">
                  <c:v>0.125</c:v>
                </c:pt>
                <c:pt idx="544">
                  <c:v>0.125</c:v>
                </c:pt>
                <c:pt idx="545">
                  <c:v>0.124</c:v>
                </c:pt>
                <c:pt idx="546">
                  <c:v>0.124</c:v>
                </c:pt>
                <c:pt idx="547">
                  <c:v>0.124</c:v>
                </c:pt>
                <c:pt idx="548">
                  <c:v>0.124</c:v>
                </c:pt>
                <c:pt idx="549">
                  <c:v>0.124</c:v>
                </c:pt>
                <c:pt idx="550">
                  <c:v>0.124</c:v>
                </c:pt>
                <c:pt idx="551">
                  <c:v>0.124</c:v>
                </c:pt>
                <c:pt idx="552">
                  <c:v>0.124</c:v>
                </c:pt>
                <c:pt idx="553">
                  <c:v>0.124</c:v>
                </c:pt>
                <c:pt idx="554">
                  <c:v>0.124</c:v>
                </c:pt>
                <c:pt idx="555">
                  <c:v>0.124</c:v>
                </c:pt>
                <c:pt idx="556">
                  <c:v>0.124</c:v>
                </c:pt>
                <c:pt idx="557">
                  <c:v>0.124</c:v>
                </c:pt>
                <c:pt idx="558">
                  <c:v>0.124</c:v>
                </c:pt>
                <c:pt idx="559">
                  <c:v>0.124</c:v>
                </c:pt>
                <c:pt idx="560">
                  <c:v>0.124</c:v>
                </c:pt>
                <c:pt idx="561">
                  <c:v>0.124</c:v>
                </c:pt>
                <c:pt idx="562">
                  <c:v>0.124</c:v>
                </c:pt>
                <c:pt idx="563">
                  <c:v>0.125</c:v>
                </c:pt>
                <c:pt idx="564">
                  <c:v>0.126</c:v>
                </c:pt>
                <c:pt idx="565">
                  <c:v>0.126</c:v>
                </c:pt>
                <c:pt idx="566">
                  <c:v>0.127</c:v>
                </c:pt>
                <c:pt idx="567">
                  <c:v>0.127</c:v>
                </c:pt>
                <c:pt idx="568">
                  <c:v>0.127</c:v>
                </c:pt>
                <c:pt idx="569">
                  <c:v>0.126</c:v>
                </c:pt>
                <c:pt idx="570">
                  <c:v>0.126</c:v>
                </c:pt>
                <c:pt idx="571">
                  <c:v>0.126</c:v>
                </c:pt>
                <c:pt idx="572">
                  <c:v>0.126</c:v>
                </c:pt>
                <c:pt idx="573">
                  <c:v>0.126</c:v>
                </c:pt>
                <c:pt idx="574">
                  <c:v>0.126</c:v>
                </c:pt>
                <c:pt idx="575">
                  <c:v>0.126</c:v>
                </c:pt>
                <c:pt idx="576">
                  <c:v>0.126</c:v>
                </c:pt>
                <c:pt idx="577">
                  <c:v>0.126</c:v>
                </c:pt>
                <c:pt idx="578">
                  <c:v>0.126</c:v>
                </c:pt>
                <c:pt idx="579">
                  <c:v>0.126</c:v>
                </c:pt>
                <c:pt idx="580">
                  <c:v>0.125</c:v>
                </c:pt>
                <c:pt idx="581">
                  <c:v>0.124</c:v>
                </c:pt>
                <c:pt idx="582">
                  <c:v>0.124</c:v>
                </c:pt>
                <c:pt idx="583">
                  <c:v>0.123</c:v>
                </c:pt>
                <c:pt idx="584">
                  <c:v>0.123</c:v>
                </c:pt>
                <c:pt idx="585">
                  <c:v>0.123</c:v>
                </c:pt>
                <c:pt idx="586">
                  <c:v>0.123</c:v>
                </c:pt>
                <c:pt idx="587">
                  <c:v>0.123</c:v>
                </c:pt>
                <c:pt idx="588">
                  <c:v>0.124</c:v>
                </c:pt>
                <c:pt idx="589">
                  <c:v>0.125</c:v>
                </c:pt>
                <c:pt idx="590">
                  <c:v>0.126</c:v>
                </c:pt>
                <c:pt idx="591">
                  <c:v>0.126</c:v>
                </c:pt>
                <c:pt idx="592">
                  <c:v>0.127</c:v>
                </c:pt>
                <c:pt idx="593">
                  <c:v>0.128</c:v>
                </c:pt>
                <c:pt idx="594">
                  <c:v>0.128</c:v>
                </c:pt>
                <c:pt idx="595">
                  <c:v>0.128</c:v>
                </c:pt>
                <c:pt idx="596">
                  <c:v>0.129</c:v>
                </c:pt>
                <c:pt idx="597">
                  <c:v>0.129</c:v>
                </c:pt>
                <c:pt idx="598">
                  <c:v>0.13</c:v>
                </c:pt>
                <c:pt idx="599">
                  <c:v>0.13100000000000001</c:v>
                </c:pt>
                <c:pt idx="600">
                  <c:v>0.13100000000000001</c:v>
                </c:pt>
                <c:pt idx="601">
                  <c:v>0.13200000000000001</c:v>
                </c:pt>
                <c:pt idx="602">
                  <c:v>0.13300000000000001</c:v>
                </c:pt>
                <c:pt idx="603">
                  <c:v>0.13300000000000001</c:v>
                </c:pt>
                <c:pt idx="604">
                  <c:v>0.13400000000000001</c:v>
                </c:pt>
                <c:pt idx="605">
                  <c:v>0.13400000000000001</c:v>
                </c:pt>
                <c:pt idx="606">
                  <c:v>0.13400000000000001</c:v>
                </c:pt>
                <c:pt idx="607">
                  <c:v>0.13500000000000001</c:v>
                </c:pt>
                <c:pt idx="608">
                  <c:v>0.13500000000000001</c:v>
                </c:pt>
                <c:pt idx="609">
                  <c:v>0.13500000000000001</c:v>
                </c:pt>
                <c:pt idx="610">
                  <c:v>0.13500000000000001</c:v>
                </c:pt>
                <c:pt idx="611">
                  <c:v>0.13500000000000001</c:v>
                </c:pt>
                <c:pt idx="612">
                  <c:v>0.13500000000000001</c:v>
                </c:pt>
                <c:pt idx="613">
                  <c:v>0.13500000000000001</c:v>
                </c:pt>
                <c:pt idx="614">
                  <c:v>0.13600000000000001</c:v>
                </c:pt>
                <c:pt idx="615">
                  <c:v>0.13600000000000001</c:v>
                </c:pt>
                <c:pt idx="616">
                  <c:v>0.13600000000000001</c:v>
                </c:pt>
                <c:pt idx="617">
                  <c:v>0.13700000000000001</c:v>
                </c:pt>
                <c:pt idx="618">
                  <c:v>0.13700000000000001</c:v>
                </c:pt>
                <c:pt idx="619">
                  <c:v>0.13700000000000001</c:v>
                </c:pt>
                <c:pt idx="620">
                  <c:v>0.13600000000000001</c:v>
                </c:pt>
                <c:pt idx="621">
                  <c:v>0.13600000000000001</c:v>
                </c:pt>
                <c:pt idx="622">
                  <c:v>0.13700000000000001</c:v>
                </c:pt>
                <c:pt idx="623">
                  <c:v>0.13700000000000001</c:v>
                </c:pt>
                <c:pt idx="624">
                  <c:v>0.13800000000000001</c:v>
                </c:pt>
                <c:pt idx="625">
                  <c:v>0.13900000000000001</c:v>
                </c:pt>
                <c:pt idx="626">
                  <c:v>0.13900000000000001</c:v>
                </c:pt>
                <c:pt idx="627">
                  <c:v>0.13900000000000001</c:v>
                </c:pt>
                <c:pt idx="628">
                  <c:v>0.13900000000000001</c:v>
                </c:pt>
                <c:pt idx="629">
                  <c:v>0.13900000000000001</c:v>
                </c:pt>
                <c:pt idx="630">
                  <c:v>0.13900000000000001</c:v>
                </c:pt>
                <c:pt idx="631">
                  <c:v>0.13900000000000001</c:v>
                </c:pt>
                <c:pt idx="632">
                  <c:v>0.13900000000000001</c:v>
                </c:pt>
                <c:pt idx="633">
                  <c:v>0.13800000000000001</c:v>
                </c:pt>
                <c:pt idx="634">
                  <c:v>0.13800000000000001</c:v>
                </c:pt>
                <c:pt idx="635">
                  <c:v>0.13700000000000001</c:v>
                </c:pt>
                <c:pt idx="636">
                  <c:v>0.13700000000000001</c:v>
                </c:pt>
                <c:pt idx="637">
                  <c:v>0.13600000000000001</c:v>
                </c:pt>
                <c:pt idx="638">
                  <c:v>0.13500000000000001</c:v>
                </c:pt>
                <c:pt idx="639">
                  <c:v>0.13400000000000001</c:v>
                </c:pt>
                <c:pt idx="640">
                  <c:v>0.13300000000000001</c:v>
                </c:pt>
                <c:pt idx="641">
                  <c:v>0.13300000000000001</c:v>
                </c:pt>
                <c:pt idx="642">
                  <c:v>0.13200000000000001</c:v>
                </c:pt>
                <c:pt idx="643">
                  <c:v>0.13200000000000001</c:v>
                </c:pt>
                <c:pt idx="644">
                  <c:v>0.13100000000000001</c:v>
                </c:pt>
                <c:pt idx="645">
                  <c:v>0.13100000000000001</c:v>
                </c:pt>
                <c:pt idx="646">
                  <c:v>0.13100000000000001</c:v>
                </c:pt>
                <c:pt idx="647">
                  <c:v>0.13100000000000001</c:v>
                </c:pt>
                <c:pt idx="648">
                  <c:v>0.13100000000000001</c:v>
                </c:pt>
                <c:pt idx="649">
                  <c:v>0.13200000000000001</c:v>
                </c:pt>
                <c:pt idx="650">
                  <c:v>0.13200000000000001</c:v>
                </c:pt>
                <c:pt idx="651">
                  <c:v>0.13300000000000001</c:v>
                </c:pt>
                <c:pt idx="652">
                  <c:v>0.13400000000000001</c:v>
                </c:pt>
                <c:pt idx="653">
                  <c:v>0.13400000000000001</c:v>
                </c:pt>
                <c:pt idx="654">
                  <c:v>0.13500000000000001</c:v>
                </c:pt>
                <c:pt idx="655">
                  <c:v>0.13500000000000001</c:v>
                </c:pt>
                <c:pt idx="656">
                  <c:v>0.13500000000000001</c:v>
                </c:pt>
                <c:pt idx="657">
                  <c:v>0.13500000000000001</c:v>
                </c:pt>
                <c:pt idx="658">
                  <c:v>0.13500000000000001</c:v>
                </c:pt>
                <c:pt idx="659">
                  <c:v>0.13500000000000001</c:v>
                </c:pt>
                <c:pt idx="660">
                  <c:v>0.13500000000000001</c:v>
                </c:pt>
                <c:pt idx="661">
                  <c:v>0.13400000000000001</c:v>
                </c:pt>
                <c:pt idx="662">
                  <c:v>0.13300000000000001</c:v>
                </c:pt>
                <c:pt idx="663">
                  <c:v>0.13300000000000001</c:v>
                </c:pt>
                <c:pt idx="664">
                  <c:v>0.13200000000000001</c:v>
                </c:pt>
                <c:pt idx="665">
                  <c:v>0.13100000000000001</c:v>
                </c:pt>
                <c:pt idx="666">
                  <c:v>0.13</c:v>
                </c:pt>
                <c:pt idx="667">
                  <c:v>0.13</c:v>
                </c:pt>
                <c:pt idx="668">
                  <c:v>0.129</c:v>
                </c:pt>
                <c:pt idx="669">
                  <c:v>0.129</c:v>
                </c:pt>
                <c:pt idx="670">
                  <c:v>0.129</c:v>
                </c:pt>
                <c:pt idx="671">
                  <c:v>0.128</c:v>
                </c:pt>
                <c:pt idx="672">
                  <c:v>0.128</c:v>
                </c:pt>
                <c:pt idx="673">
                  <c:v>0.128</c:v>
                </c:pt>
                <c:pt idx="674">
                  <c:v>0.128</c:v>
                </c:pt>
                <c:pt idx="675">
                  <c:v>0.128</c:v>
                </c:pt>
                <c:pt idx="676">
                  <c:v>0.128</c:v>
                </c:pt>
                <c:pt idx="677">
                  <c:v>0.128</c:v>
                </c:pt>
                <c:pt idx="678">
                  <c:v>0.128</c:v>
                </c:pt>
                <c:pt idx="679">
                  <c:v>0.128</c:v>
                </c:pt>
                <c:pt idx="680">
                  <c:v>0.128</c:v>
                </c:pt>
                <c:pt idx="681">
                  <c:v>0.128</c:v>
                </c:pt>
                <c:pt idx="682">
                  <c:v>0.128</c:v>
                </c:pt>
                <c:pt idx="683">
                  <c:v>0.127</c:v>
                </c:pt>
                <c:pt idx="684">
                  <c:v>0.126</c:v>
                </c:pt>
                <c:pt idx="685">
                  <c:v>0.125</c:v>
                </c:pt>
                <c:pt idx="686">
                  <c:v>0.124</c:v>
                </c:pt>
                <c:pt idx="687">
                  <c:v>0.123</c:v>
                </c:pt>
                <c:pt idx="688">
                  <c:v>0.122</c:v>
                </c:pt>
                <c:pt idx="689">
                  <c:v>0.121</c:v>
                </c:pt>
                <c:pt idx="690">
                  <c:v>0.12</c:v>
                </c:pt>
                <c:pt idx="691">
                  <c:v>0.11799999999999999</c:v>
                </c:pt>
                <c:pt idx="692">
                  <c:v>0.11700000000000001</c:v>
                </c:pt>
                <c:pt idx="693">
                  <c:v>0.11600000000000001</c:v>
                </c:pt>
                <c:pt idx="694">
                  <c:v>0.115</c:v>
                </c:pt>
                <c:pt idx="695">
                  <c:v>0.115</c:v>
                </c:pt>
                <c:pt idx="696">
                  <c:v>0.114</c:v>
                </c:pt>
                <c:pt idx="697">
                  <c:v>0.114</c:v>
                </c:pt>
                <c:pt idx="698">
                  <c:v>0.114</c:v>
                </c:pt>
                <c:pt idx="699">
                  <c:v>0.114</c:v>
                </c:pt>
                <c:pt idx="700">
                  <c:v>0.114</c:v>
                </c:pt>
                <c:pt idx="701">
                  <c:v>0.114</c:v>
                </c:pt>
                <c:pt idx="702">
                  <c:v>0.113</c:v>
                </c:pt>
                <c:pt idx="703">
                  <c:v>0.113</c:v>
                </c:pt>
                <c:pt idx="704">
                  <c:v>0.113</c:v>
                </c:pt>
                <c:pt idx="705">
                  <c:v>0.112</c:v>
                </c:pt>
                <c:pt idx="706">
                  <c:v>0.112</c:v>
                </c:pt>
                <c:pt idx="707">
                  <c:v>0.112</c:v>
                </c:pt>
                <c:pt idx="708">
                  <c:v>0.111</c:v>
                </c:pt>
                <c:pt idx="709">
                  <c:v>0.111</c:v>
                </c:pt>
                <c:pt idx="710">
                  <c:v>0.111</c:v>
                </c:pt>
                <c:pt idx="711">
                  <c:v>0.11</c:v>
                </c:pt>
                <c:pt idx="712">
                  <c:v>0.11</c:v>
                </c:pt>
                <c:pt idx="713">
                  <c:v>0.109</c:v>
                </c:pt>
                <c:pt idx="714">
                  <c:v>0.109</c:v>
                </c:pt>
                <c:pt idx="715">
                  <c:v>0.108</c:v>
                </c:pt>
                <c:pt idx="716">
                  <c:v>0.107</c:v>
                </c:pt>
                <c:pt idx="717">
                  <c:v>0.107</c:v>
                </c:pt>
                <c:pt idx="718">
                  <c:v>0.106</c:v>
                </c:pt>
                <c:pt idx="719">
                  <c:v>0.105</c:v>
                </c:pt>
                <c:pt idx="720">
                  <c:v>0.105</c:v>
                </c:pt>
                <c:pt idx="721">
                  <c:v>0.104</c:v>
                </c:pt>
                <c:pt idx="722">
                  <c:v>0.10299999999999999</c:v>
                </c:pt>
                <c:pt idx="723">
                  <c:v>0.10299999999999999</c:v>
                </c:pt>
                <c:pt idx="724">
                  <c:v>0.10199999999999999</c:v>
                </c:pt>
                <c:pt idx="725">
                  <c:v>0.10100000000000001</c:v>
                </c:pt>
                <c:pt idx="726">
                  <c:v>0.10100000000000001</c:v>
                </c:pt>
                <c:pt idx="727">
                  <c:v>0.1</c:v>
                </c:pt>
                <c:pt idx="728">
                  <c:v>9.9000000000000005E-2</c:v>
                </c:pt>
                <c:pt idx="729">
                  <c:v>9.9000000000000005E-2</c:v>
                </c:pt>
                <c:pt idx="730">
                  <c:v>9.8000000000000004E-2</c:v>
                </c:pt>
                <c:pt idx="731">
                  <c:v>9.7000000000000003E-2</c:v>
                </c:pt>
                <c:pt idx="732">
                  <c:v>9.7000000000000003E-2</c:v>
                </c:pt>
                <c:pt idx="733">
                  <c:v>9.6000000000000002E-2</c:v>
                </c:pt>
                <c:pt idx="734">
                  <c:v>9.5000000000000001E-2</c:v>
                </c:pt>
                <c:pt idx="735">
                  <c:v>9.4E-2</c:v>
                </c:pt>
                <c:pt idx="736">
                  <c:v>9.1999999999999998E-2</c:v>
                </c:pt>
                <c:pt idx="737">
                  <c:v>9.0999999999999998E-2</c:v>
                </c:pt>
                <c:pt idx="738">
                  <c:v>9.0999999999999998E-2</c:v>
                </c:pt>
                <c:pt idx="739">
                  <c:v>0.09</c:v>
                </c:pt>
                <c:pt idx="740">
                  <c:v>0.09</c:v>
                </c:pt>
                <c:pt idx="741">
                  <c:v>8.8999999999999996E-2</c:v>
                </c:pt>
                <c:pt idx="742">
                  <c:v>8.8999999999999996E-2</c:v>
                </c:pt>
                <c:pt idx="743">
                  <c:v>8.8999999999999996E-2</c:v>
                </c:pt>
                <c:pt idx="744">
                  <c:v>8.8999999999999996E-2</c:v>
                </c:pt>
                <c:pt idx="745">
                  <c:v>8.7999999999999995E-2</c:v>
                </c:pt>
                <c:pt idx="746">
                  <c:v>8.7999999999999995E-2</c:v>
                </c:pt>
                <c:pt idx="747">
                  <c:v>8.6999999999999994E-2</c:v>
                </c:pt>
                <c:pt idx="748">
                  <c:v>8.5999999999999993E-2</c:v>
                </c:pt>
                <c:pt idx="749">
                  <c:v>8.5999999999999993E-2</c:v>
                </c:pt>
                <c:pt idx="750">
                  <c:v>8.5000000000000006E-2</c:v>
                </c:pt>
                <c:pt idx="751">
                  <c:v>8.4000000000000005E-2</c:v>
                </c:pt>
                <c:pt idx="752">
                  <c:v>8.3000000000000004E-2</c:v>
                </c:pt>
                <c:pt idx="753">
                  <c:v>8.2000000000000003E-2</c:v>
                </c:pt>
                <c:pt idx="754">
                  <c:v>8.2000000000000003E-2</c:v>
                </c:pt>
                <c:pt idx="755">
                  <c:v>8.1000000000000003E-2</c:v>
                </c:pt>
                <c:pt idx="756">
                  <c:v>8.1000000000000003E-2</c:v>
                </c:pt>
                <c:pt idx="757">
                  <c:v>0.08</c:v>
                </c:pt>
                <c:pt idx="758">
                  <c:v>7.9000000000000001E-2</c:v>
                </c:pt>
                <c:pt idx="759">
                  <c:v>7.9000000000000001E-2</c:v>
                </c:pt>
                <c:pt idx="760">
                  <c:v>7.8E-2</c:v>
                </c:pt>
                <c:pt idx="761">
                  <c:v>7.6999999999999999E-2</c:v>
                </c:pt>
                <c:pt idx="762">
                  <c:v>7.5999999999999998E-2</c:v>
                </c:pt>
                <c:pt idx="763">
                  <c:v>7.4999999999999997E-2</c:v>
                </c:pt>
                <c:pt idx="764">
                  <c:v>7.4999999999999997E-2</c:v>
                </c:pt>
                <c:pt idx="765">
                  <c:v>7.3999999999999996E-2</c:v>
                </c:pt>
                <c:pt idx="766">
                  <c:v>7.2999999999999995E-2</c:v>
                </c:pt>
                <c:pt idx="767">
                  <c:v>7.2999999999999995E-2</c:v>
                </c:pt>
                <c:pt idx="768">
                  <c:v>7.1999999999999995E-2</c:v>
                </c:pt>
                <c:pt idx="769">
                  <c:v>7.1999999999999995E-2</c:v>
                </c:pt>
                <c:pt idx="770">
                  <c:v>7.0999999999999994E-2</c:v>
                </c:pt>
                <c:pt idx="771">
                  <c:v>7.0999999999999994E-2</c:v>
                </c:pt>
                <c:pt idx="772">
                  <c:v>7.0000000000000007E-2</c:v>
                </c:pt>
                <c:pt idx="773">
                  <c:v>7.0000000000000007E-2</c:v>
                </c:pt>
                <c:pt idx="774">
                  <c:v>6.9000000000000006E-2</c:v>
                </c:pt>
                <c:pt idx="775">
                  <c:v>6.9000000000000006E-2</c:v>
                </c:pt>
                <c:pt idx="776">
                  <c:v>6.9000000000000006E-2</c:v>
                </c:pt>
                <c:pt idx="777">
                  <c:v>6.8000000000000005E-2</c:v>
                </c:pt>
                <c:pt idx="778">
                  <c:v>6.8000000000000005E-2</c:v>
                </c:pt>
                <c:pt idx="779">
                  <c:v>6.7000000000000004E-2</c:v>
                </c:pt>
                <c:pt idx="780">
                  <c:v>6.7000000000000004E-2</c:v>
                </c:pt>
                <c:pt idx="781">
                  <c:v>6.6000000000000003E-2</c:v>
                </c:pt>
                <c:pt idx="782">
                  <c:v>6.5000000000000002E-2</c:v>
                </c:pt>
                <c:pt idx="783">
                  <c:v>6.4000000000000001E-2</c:v>
                </c:pt>
                <c:pt idx="784">
                  <c:v>6.3E-2</c:v>
                </c:pt>
                <c:pt idx="785">
                  <c:v>6.2E-2</c:v>
                </c:pt>
                <c:pt idx="786">
                  <c:v>6.0999999999999999E-2</c:v>
                </c:pt>
                <c:pt idx="787">
                  <c:v>6.0999999999999999E-2</c:v>
                </c:pt>
                <c:pt idx="788">
                  <c:v>0.06</c:v>
                </c:pt>
                <c:pt idx="789">
                  <c:v>0.06</c:v>
                </c:pt>
                <c:pt idx="790">
                  <c:v>5.8999999999999997E-2</c:v>
                </c:pt>
                <c:pt idx="791">
                  <c:v>5.8999999999999997E-2</c:v>
                </c:pt>
                <c:pt idx="792">
                  <c:v>5.8000000000000003E-2</c:v>
                </c:pt>
                <c:pt idx="793">
                  <c:v>5.7000000000000002E-2</c:v>
                </c:pt>
                <c:pt idx="794">
                  <c:v>5.7000000000000002E-2</c:v>
                </c:pt>
                <c:pt idx="795">
                  <c:v>5.6000000000000001E-2</c:v>
                </c:pt>
                <c:pt idx="796">
                  <c:v>5.6000000000000001E-2</c:v>
                </c:pt>
                <c:pt idx="797">
                  <c:v>5.5E-2</c:v>
                </c:pt>
                <c:pt idx="798">
                  <c:v>5.5E-2</c:v>
                </c:pt>
                <c:pt idx="799">
                  <c:v>5.3999999999999999E-2</c:v>
                </c:pt>
                <c:pt idx="800">
                  <c:v>5.2999999999999999E-2</c:v>
                </c:pt>
                <c:pt idx="801">
                  <c:v>5.2999999999999999E-2</c:v>
                </c:pt>
                <c:pt idx="802">
                  <c:v>5.1999999999999998E-2</c:v>
                </c:pt>
                <c:pt idx="803">
                  <c:v>5.1999999999999998E-2</c:v>
                </c:pt>
                <c:pt idx="804">
                  <c:v>5.0999999999999997E-2</c:v>
                </c:pt>
                <c:pt idx="805">
                  <c:v>5.0999999999999997E-2</c:v>
                </c:pt>
                <c:pt idx="806">
                  <c:v>0.05</c:v>
                </c:pt>
                <c:pt idx="807">
                  <c:v>0.05</c:v>
                </c:pt>
                <c:pt idx="808">
                  <c:v>0.05</c:v>
                </c:pt>
                <c:pt idx="809">
                  <c:v>4.9000000000000002E-2</c:v>
                </c:pt>
                <c:pt idx="810">
                  <c:v>4.9000000000000002E-2</c:v>
                </c:pt>
                <c:pt idx="811">
                  <c:v>4.9000000000000002E-2</c:v>
                </c:pt>
                <c:pt idx="812">
                  <c:v>4.9000000000000002E-2</c:v>
                </c:pt>
                <c:pt idx="813">
                  <c:v>4.8000000000000001E-2</c:v>
                </c:pt>
                <c:pt idx="814">
                  <c:v>4.8000000000000001E-2</c:v>
                </c:pt>
                <c:pt idx="815">
                  <c:v>4.7E-2</c:v>
                </c:pt>
                <c:pt idx="816">
                  <c:v>4.7E-2</c:v>
                </c:pt>
                <c:pt idx="817">
                  <c:v>4.7E-2</c:v>
                </c:pt>
                <c:pt idx="818">
                  <c:v>4.5999999999999999E-2</c:v>
                </c:pt>
                <c:pt idx="819">
                  <c:v>4.5999999999999999E-2</c:v>
                </c:pt>
                <c:pt idx="820">
                  <c:v>4.4999999999999998E-2</c:v>
                </c:pt>
                <c:pt idx="821">
                  <c:v>4.4999999999999998E-2</c:v>
                </c:pt>
                <c:pt idx="822">
                  <c:v>4.4999999999999998E-2</c:v>
                </c:pt>
                <c:pt idx="823">
                  <c:v>4.3999999999999997E-2</c:v>
                </c:pt>
                <c:pt idx="824">
                  <c:v>4.3999999999999997E-2</c:v>
                </c:pt>
                <c:pt idx="825">
                  <c:v>4.2999999999999997E-2</c:v>
                </c:pt>
                <c:pt idx="826">
                  <c:v>4.2999999999999997E-2</c:v>
                </c:pt>
                <c:pt idx="827">
                  <c:v>4.2000000000000003E-2</c:v>
                </c:pt>
                <c:pt idx="828">
                  <c:v>4.2000000000000003E-2</c:v>
                </c:pt>
                <c:pt idx="829">
                  <c:v>4.1000000000000002E-2</c:v>
                </c:pt>
                <c:pt idx="830">
                  <c:v>4.1000000000000002E-2</c:v>
                </c:pt>
                <c:pt idx="831">
                  <c:v>4.1000000000000002E-2</c:v>
                </c:pt>
                <c:pt idx="832">
                  <c:v>0.04</c:v>
                </c:pt>
                <c:pt idx="833">
                  <c:v>0.04</c:v>
                </c:pt>
                <c:pt idx="834">
                  <c:v>3.9E-2</c:v>
                </c:pt>
                <c:pt idx="835">
                  <c:v>3.9E-2</c:v>
                </c:pt>
                <c:pt idx="836">
                  <c:v>3.9E-2</c:v>
                </c:pt>
                <c:pt idx="837">
                  <c:v>3.7999999999999999E-2</c:v>
                </c:pt>
                <c:pt idx="838">
                  <c:v>3.7999999999999999E-2</c:v>
                </c:pt>
                <c:pt idx="839">
                  <c:v>3.7999999999999999E-2</c:v>
                </c:pt>
                <c:pt idx="840">
                  <c:v>3.7999999999999999E-2</c:v>
                </c:pt>
                <c:pt idx="841">
                  <c:v>3.6999999999999998E-2</c:v>
                </c:pt>
                <c:pt idx="842">
                  <c:v>3.6999999999999998E-2</c:v>
                </c:pt>
                <c:pt idx="843">
                  <c:v>3.6999999999999998E-2</c:v>
                </c:pt>
                <c:pt idx="844">
                  <c:v>3.6999999999999998E-2</c:v>
                </c:pt>
                <c:pt idx="845">
                  <c:v>3.6999999999999998E-2</c:v>
                </c:pt>
                <c:pt idx="846">
                  <c:v>3.5999999999999997E-2</c:v>
                </c:pt>
                <c:pt idx="847">
                  <c:v>3.5999999999999997E-2</c:v>
                </c:pt>
                <c:pt idx="848">
                  <c:v>3.5999999999999997E-2</c:v>
                </c:pt>
                <c:pt idx="849">
                  <c:v>3.5999999999999997E-2</c:v>
                </c:pt>
                <c:pt idx="850">
                  <c:v>3.5000000000000003E-2</c:v>
                </c:pt>
                <c:pt idx="851">
                  <c:v>3.5000000000000003E-2</c:v>
                </c:pt>
                <c:pt idx="852">
                  <c:v>3.5000000000000003E-2</c:v>
                </c:pt>
                <c:pt idx="853">
                  <c:v>3.5000000000000003E-2</c:v>
                </c:pt>
                <c:pt idx="854">
                  <c:v>3.5000000000000003E-2</c:v>
                </c:pt>
                <c:pt idx="855">
                  <c:v>3.4000000000000002E-2</c:v>
                </c:pt>
                <c:pt idx="856">
                  <c:v>3.4000000000000002E-2</c:v>
                </c:pt>
                <c:pt idx="857">
                  <c:v>3.4000000000000002E-2</c:v>
                </c:pt>
                <c:pt idx="858">
                  <c:v>3.4000000000000002E-2</c:v>
                </c:pt>
                <c:pt idx="859">
                  <c:v>3.4000000000000002E-2</c:v>
                </c:pt>
                <c:pt idx="860">
                  <c:v>3.4000000000000002E-2</c:v>
                </c:pt>
                <c:pt idx="861">
                  <c:v>3.4000000000000002E-2</c:v>
                </c:pt>
                <c:pt idx="862">
                  <c:v>3.4000000000000002E-2</c:v>
                </c:pt>
                <c:pt idx="863">
                  <c:v>3.3000000000000002E-2</c:v>
                </c:pt>
                <c:pt idx="864">
                  <c:v>3.3000000000000002E-2</c:v>
                </c:pt>
                <c:pt idx="865">
                  <c:v>3.3000000000000002E-2</c:v>
                </c:pt>
                <c:pt idx="866">
                  <c:v>3.3000000000000002E-2</c:v>
                </c:pt>
                <c:pt idx="867">
                  <c:v>3.3000000000000002E-2</c:v>
                </c:pt>
                <c:pt idx="868">
                  <c:v>3.3000000000000002E-2</c:v>
                </c:pt>
                <c:pt idx="869">
                  <c:v>3.3000000000000002E-2</c:v>
                </c:pt>
                <c:pt idx="870">
                  <c:v>3.3000000000000002E-2</c:v>
                </c:pt>
                <c:pt idx="871">
                  <c:v>3.3000000000000002E-2</c:v>
                </c:pt>
                <c:pt idx="872">
                  <c:v>3.3000000000000002E-2</c:v>
                </c:pt>
                <c:pt idx="873">
                  <c:v>3.3000000000000002E-2</c:v>
                </c:pt>
                <c:pt idx="874">
                  <c:v>3.3000000000000002E-2</c:v>
                </c:pt>
                <c:pt idx="875">
                  <c:v>3.2000000000000001E-2</c:v>
                </c:pt>
                <c:pt idx="876">
                  <c:v>3.2000000000000001E-2</c:v>
                </c:pt>
                <c:pt idx="877">
                  <c:v>3.2000000000000001E-2</c:v>
                </c:pt>
                <c:pt idx="878">
                  <c:v>3.2000000000000001E-2</c:v>
                </c:pt>
                <c:pt idx="879">
                  <c:v>3.2000000000000001E-2</c:v>
                </c:pt>
                <c:pt idx="880">
                  <c:v>3.2000000000000001E-2</c:v>
                </c:pt>
                <c:pt idx="881">
                  <c:v>3.2000000000000001E-2</c:v>
                </c:pt>
                <c:pt idx="882">
                  <c:v>3.2000000000000001E-2</c:v>
                </c:pt>
                <c:pt idx="883">
                  <c:v>3.2000000000000001E-2</c:v>
                </c:pt>
                <c:pt idx="884">
                  <c:v>3.2000000000000001E-2</c:v>
                </c:pt>
                <c:pt idx="885">
                  <c:v>3.2000000000000001E-2</c:v>
                </c:pt>
                <c:pt idx="886">
                  <c:v>3.2000000000000001E-2</c:v>
                </c:pt>
                <c:pt idx="887">
                  <c:v>3.1E-2</c:v>
                </c:pt>
                <c:pt idx="888">
                  <c:v>3.1E-2</c:v>
                </c:pt>
                <c:pt idx="889">
                  <c:v>3.1E-2</c:v>
                </c:pt>
                <c:pt idx="890">
                  <c:v>3.1E-2</c:v>
                </c:pt>
                <c:pt idx="891">
                  <c:v>3.1E-2</c:v>
                </c:pt>
                <c:pt idx="892">
                  <c:v>3.1E-2</c:v>
                </c:pt>
                <c:pt idx="893">
                  <c:v>3.1E-2</c:v>
                </c:pt>
                <c:pt idx="894">
                  <c:v>3.1E-2</c:v>
                </c:pt>
                <c:pt idx="895">
                  <c:v>3.1E-2</c:v>
                </c:pt>
                <c:pt idx="896">
                  <c:v>3.1E-2</c:v>
                </c:pt>
                <c:pt idx="897">
                  <c:v>3.1E-2</c:v>
                </c:pt>
                <c:pt idx="898">
                  <c:v>3.1E-2</c:v>
                </c:pt>
                <c:pt idx="899">
                  <c:v>3.1E-2</c:v>
                </c:pt>
                <c:pt idx="900">
                  <c:v>3.1E-2</c:v>
                </c:pt>
                <c:pt idx="901">
                  <c:v>0.03</c:v>
                </c:pt>
                <c:pt idx="902">
                  <c:v>0.03</c:v>
                </c:pt>
                <c:pt idx="903">
                  <c:v>0.03</c:v>
                </c:pt>
                <c:pt idx="904">
                  <c:v>0.03</c:v>
                </c:pt>
                <c:pt idx="905">
                  <c:v>0.03</c:v>
                </c:pt>
                <c:pt idx="906">
                  <c:v>0.03</c:v>
                </c:pt>
                <c:pt idx="907">
                  <c:v>0.03</c:v>
                </c:pt>
                <c:pt idx="908">
                  <c:v>0.03</c:v>
                </c:pt>
                <c:pt idx="909">
                  <c:v>0.03</c:v>
                </c:pt>
                <c:pt idx="910">
                  <c:v>0.03</c:v>
                </c:pt>
                <c:pt idx="911">
                  <c:v>0.03</c:v>
                </c:pt>
                <c:pt idx="912">
                  <c:v>0.03</c:v>
                </c:pt>
                <c:pt idx="913">
                  <c:v>0.03</c:v>
                </c:pt>
                <c:pt idx="914">
                  <c:v>0.03</c:v>
                </c:pt>
                <c:pt idx="915">
                  <c:v>0.03</c:v>
                </c:pt>
                <c:pt idx="916">
                  <c:v>2.9000000000000001E-2</c:v>
                </c:pt>
                <c:pt idx="917">
                  <c:v>2.9000000000000001E-2</c:v>
                </c:pt>
                <c:pt idx="918">
                  <c:v>2.9000000000000001E-2</c:v>
                </c:pt>
                <c:pt idx="919">
                  <c:v>2.9000000000000001E-2</c:v>
                </c:pt>
                <c:pt idx="920">
                  <c:v>2.9000000000000001E-2</c:v>
                </c:pt>
                <c:pt idx="921">
                  <c:v>2.9000000000000001E-2</c:v>
                </c:pt>
                <c:pt idx="922">
                  <c:v>2.9000000000000001E-2</c:v>
                </c:pt>
                <c:pt idx="923">
                  <c:v>2.9000000000000001E-2</c:v>
                </c:pt>
                <c:pt idx="924">
                  <c:v>2.9000000000000001E-2</c:v>
                </c:pt>
                <c:pt idx="925">
                  <c:v>2.9000000000000001E-2</c:v>
                </c:pt>
                <c:pt idx="926">
                  <c:v>2.9000000000000001E-2</c:v>
                </c:pt>
                <c:pt idx="927">
                  <c:v>2.9000000000000001E-2</c:v>
                </c:pt>
                <c:pt idx="928">
                  <c:v>2.9000000000000001E-2</c:v>
                </c:pt>
                <c:pt idx="929">
                  <c:v>2.9000000000000001E-2</c:v>
                </c:pt>
                <c:pt idx="930">
                  <c:v>2.9000000000000001E-2</c:v>
                </c:pt>
                <c:pt idx="931">
                  <c:v>2.9000000000000001E-2</c:v>
                </c:pt>
                <c:pt idx="932">
                  <c:v>2.9000000000000001E-2</c:v>
                </c:pt>
                <c:pt idx="933">
                  <c:v>2.9000000000000001E-2</c:v>
                </c:pt>
                <c:pt idx="934">
                  <c:v>2.9000000000000001E-2</c:v>
                </c:pt>
                <c:pt idx="935">
                  <c:v>2.9000000000000001E-2</c:v>
                </c:pt>
                <c:pt idx="936">
                  <c:v>2.9000000000000001E-2</c:v>
                </c:pt>
                <c:pt idx="937">
                  <c:v>2.9000000000000001E-2</c:v>
                </c:pt>
                <c:pt idx="938">
                  <c:v>2.9000000000000001E-2</c:v>
                </c:pt>
                <c:pt idx="939">
                  <c:v>2.8000000000000001E-2</c:v>
                </c:pt>
                <c:pt idx="940">
                  <c:v>2.8000000000000001E-2</c:v>
                </c:pt>
                <c:pt idx="941">
                  <c:v>2.8000000000000001E-2</c:v>
                </c:pt>
                <c:pt idx="942">
                  <c:v>2.8000000000000001E-2</c:v>
                </c:pt>
                <c:pt idx="943">
                  <c:v>2.8000000000000001E-2</c:v>
                </c:pt>
                <c:pt idx="944">
                  <c:v>2.8000000000000001E-2</c:v>
                </c:pt>
                <c:pt idx="945">
                  <c:v>2.8000000000000001E-2</c:v>
                </c:pt>
                <c:pt idx="946">
                  <c:v>2.8000000000000001E-2</c:v>
                </c:pt>
                <c:pt idx="947">
                  <c:v>2.8000000000000001E-2</c:v>
                </c:pt>
                <c:pt idx="948">
                  <c:v>2.8000000000000001E-2</c:v>
                </c:pt>
                <c:pt idx="949">
                  <c:v>2.8000000000000001E-2</c:v>
                </c:pt>
                <c:pt idx="950">
                  <c:v>2.8000000000000001E-2</c:v>
                </c:pt>
                <c:pt idx="951">
                  <c:v>2.8000000000000001E-2</c:v>
                </c:pt>
                <c:pt idx="952">
                  <c:v>2.8000000000000001E-2</c:v>
                </c:pt>
                <c:pt idx="953">
                  <c:v>2.8000000000000001E-2</c:v>
                </c:pt>
                <c:pt idx="954">
                  <c:v>2.8000000000000001E-2</c:v>
                </c:pt>
                <c:pt idx="955">
                  <c:v>2.8000000000000001E-2</c:v>
                </c:pt>
                <c:pt idx="956">
                  <c:v>2.8000000000000001E-2</c:v>
                </c:pt>
                <c:pt idx="957">
                  <c:v>2.8000000000000001E-2</c:v>
                </c:pt>
                <c:pt idx="958">
                  <c:v>2.8000000000000001E-2</c:v>
                </c:pt>
                <c:pt idx="959">
                  <c:v>2.8000000000000001E-2</c:v>
                </c:pt>
                <c:pt idx="960">
                  <c:v>2.8000000000000001E-2</c:v>
                </c:pt>
                <c:pt idx="961">
                  <c:v>2.8000000000000001E-2</c:v>
                </c:pt>
                <c:pt idx="962">
                  <c:v>2.8000000000000001E-2</c:v>
                </c:pt>
                <c:pt idx="963">
                  <c:v>2.8000000000000001E-2</c:v>
                </c:pt>
                <c:pt idx="964">
                  <c:v>2.8000000000000001E-2</c:v>
                </c:pt>
                <c:pt idx="965">
                  <c:v>2.8000000000000001E-2</c:v>
                </c:pt>
                <c:pt idx="966">
                  <c:v>2.8000000000000001E-2</c:v>
                </c:pt>
                <c:pt idx="967">
                  <c:v>2.8000000000000001E-2</c:v>
                </c:pt>
                <c:pt idx="968">
                  <c:v>2.8000000000000001E-2</c:v>
                </c:pt>
                <c:pt idx="969">
                  <c:v>2.8000000000000001E-2</c:v>
                </c:pt>
                <c:pt idx="970">
                  <c:v>2.8000000000000001E-2</c:v>
                </c:pt>
                <c:pt idx="971">
                  <c:v>2.7E-2</c:v>
                </c:pt>
                <c:pt idx="972">
                  <c:v>2.7E-2</c:v>
                </c:pt>
                <c:pt idx="973">
                  <c:v>2.7E-2</c:v>
                </c:pt>
                <c:pt idx="974">
                  <c:v>2.7E-2</c:v>
                </c:pt>
                <c:pt idx="975">
                  <c:v>2.7E-2</c:v>
                </c:pt>
                <c:pt idx="976">
                  <c:v>2.7E-2</c:v>
                </c:pt>
                <c:pt idx="977">
                  <c:v>2.7E-2</c:v>
                </c:pt>
                <c:pt idx="978">
                  <c:v>2.7E-2</c:v>
                </c:pt>
                <c:pt idx="979">
                  <c:v>2.7E-2</c:v>
                </c:pt>
                <c:pt idx="980">
                  <c:v>2.7E-2</c:v>
                </c:pt>
                <c:pt idx="981">
                  <c:v>2.7E-2</c:v>
                </c:pt>
                <c:pt idx="982">
                  <c:v>2.7E-2</c:v>
                </c:pt>
                <c:pt idx="983">
                  <c:v>2.7E-2</c:v>
                </c:pt>
                <c:pt idx="984">
                  <c:v>2.7E-2</c:v>
                </c:pt>
                <c:pt idx="985">
                  <c:v>2.7E-2</c:v>
                </c:pt>
                <c:pt idx="986">
                  <c:v>2.7E-2</c:v>
                </c:pt>
                <c:pt idx="987">
                  <c:v>2.7E-2</c:v>
                </c:pt>
                <c:pt idx="988">
                  <c:v>2.7E-2</c:v>
                </c:pt>
                <c:pt idx="989">
                  <c:v>2.7E-2</c:v>
                </c:pt>
                <c:pt idx="990">
                  <c:v>2.7E-2</c:v>
                </c:pt>
                <c:pt idx="991">
                  <c:v>2.7E-2</c:v>
                </c:pt>
                <c:pt idx="992">
                  <c:v>2.7E-2</c:v>
                </c:pt>
                <c:pt idx="993">
                  <c:v>2.7E-2</c:v>
                </c:pt>
                <c:pt idx="994">
                  <c:v>2.7E-2</c:v>
                </c:pt>
                <c:pt idx="995">
                  <c:v>2.7E-2</c:v>
                </c:pt>
                <c:pt idx="996">
                  <c:v>2.7E-2</c:v>
                </c:pt>
                <c:pt idx="997">
                  <c:v>2.7E-2</c:v>
                </c:pt>
                <c:pt idx="998">
                  <c:v>2.7E-2</c:v>
                </c:pt>
                <c:pt idx="999">
                  <c:v>2.7E-2</c:v>
                </c:pt>
                <c:pt idx="1000">
                  <c:v>2.7E-2</c:v>
                </c:pt>
                <c:pt idx="1001">
                  <c:v>2.7E-2</c:v>
                </c:pt>
                <c:pt idx="1002">
                  <c:v>2.7E-2</c:v>
                </c:pt>
                <c:pt idx="1003">
                  <c:v>2.7E-2</c:v>
                </c:pt>
                <c:pt idx="1004">
                  <c:v>2.7E-2</c:v>
                </c:pt>
                <c:pt idx="1005">
                  <c:v>2.7E-2</c:v>
                </c:pt>
                <c:pt idx="1006">
                  <c:v>2.7E-2</c:v>
                </c:pt>
                <c:pt idx="1007">
                  <c:v>2.7E-2</c:v>
                </c:pt>
                <c:pt idx="1008">
                  <c:v>2.7E-2</c:v>
                </c:pt>
                <c:pt idx="1009">
                  <c:v>2.7E-2</c:v>
                </c:pt>
                <c:pt idx="1010">
                  <c:v>2.7E-2</c:v>
                </c:pt>
                <c:pt idx="1011">
                  <c:v>2.7E-2</c:v>
                </c:pt>
                <c:pt idx="1012">
                  <c:v>2.7E-2</c:v>
                </c:pt>
                <c:pt idx="1013">
                  <c:v>2.7E-2</c:v>
                </c:pt>
                <c:pt idx="1014">
                  <c:v>2.7E-2</c:v>
                </c:pt>
                <c:pt idx="1015">
                  <c:v>2.7E-2</c:v>
                </c:pt>
                <c:pt idx="1016">
                  <c:v>2.7E-2</c:v>
                </c:pt>
                <c:pt idx="1017">
                  <c:v>2.7E-2</c:v>
                </c:pt>
                <c:pt idx="1018">
                  <c:v>2.7E-2</c:v>
                </c:pt>
                <c:pt idx="1019">
                  <c:v>2.7E-2</c:v>
                </c:pt>
                <c:pt idx="1020">
                  <c:v>2.7E-2</c:v>
                </c:pt>
                <c:pt idx="1021">
                  <c:v>2.7E-2</c:v>
                </c:pt>
                <c:pt idx="1022">
                  <c:v>2.7E-2</c:v>
                </c:pt>
                <c:pt idx="1023">
                  <c:v>2.7E-2</c:v>
                </c:pt>
                <c:pt idx="1024">
                  <c:v>2.7E-2</c:v>
                </c:pt>
              </c:numCache>
            </c:numRef>
          </c:val>
          <c:smooth val="0"/>
        </c:ser>
        <c:dLbls>
          <c:showLegendKey val="0"/>
          <c:showVal val="0"/>
          <c:showCatName val="0"/>
          <c:showSerName val="0"/>
          <c:showPercent val="0"/>
          <c:showBubbleSize val="0"/>
        </c:dLbls>
        <c:smooth val="0"/>
        <c:axId val="-1318720096"/>
        <c:axId val="-1318709760"/>
      </c:lineChart>
      <c:catAx>
        <c:axId val="-1318720096"/>
        <c:scaling>
          <c:orientation val="minMax"/>
        </c:scaling>
        <c:delete val="0"/>
        <c:axPos val="b"/>
        <c:title>
          <c:tx>
            <c:rich>
              <a:bodyPr/>
              <a:lstStyle/>
              <a:p>
                <a:pPr>
                  <a:defRPr sz="1200"/>
                </a:pPr>
                <a:r>
                  <a:rPr lang="en-US" sz="1200" dirty="0" smtClean="0"/>
                  <a:t>Frequency</a:t>
                </a:r>
                <a:endParaRPr lang="en-US" sz="1200" dirty="0"/>
              </a:p>
            </c:rich>
          </c:tx>
          <c:layout/>
          <c:overlay val="0"/>
        </c:title>
        <c:numFmt formatCode="General" sourceLinked="1"/>
        <c:majorTickMark val="out"/>
        <c:minorTickMark val="none"/>
        <c:tickLblPos val="nextTo"/>
        <c:txPr>
          <a:bodyPr/>
          <a:lstStyle/>
          <a:p>
            <a:pPr>
              <a:defRPr sz="1100"/>
            </a:pPr>
            <a:endParaRPr lang="en-US"/>
          </a:p>
        </c:txPr>
        <c:crossAx val="-1318709760"/>
        <c:crosses val="autoZero"/>
        <c:auto val="1"/>
        <c:lblAlgn val="ctr"/>
        <c:lblOffset val="100"/>
        <c:noMultiLvlLbl val="0"/>
      </c:catAx>
      <c:valAx>
        <c:axId val="-1318709760"/>
        <c:scaling>
          <c:orientation val="minMax"/>
        </c:scaling>
        <c:delete val="0"/>
        <c:axPos val="l"/>
        <c:majorGridlines/>
        <c:title>
          <c:tx>
            <c:rich>
              <a:bodyPr rot="-5400000" vert="horz"/>
              <a:lstStyle/>
              <a:p>
                <a:pPr>
                  <a:defRPr sz="1200"/>
                </a:pPr>
                <a:r>
                  <a:rPr lang="en-US" sz="1200" dirty="0" smtClean="0"/>
                  <a:t>Amplitude</a:t>
                </a:r>
                <a:endParaRPr lang="en-US" sz="1200" dirty="0"/>
              </a:p>
            </c:rich>
          </c:tx>
          <c:layout/>
          <c:overlay val="0"/>
        </c:title>
        <c:numFmt formatCode="General" sourceLinked="1"/>
        <c:majorTickMark val="out"/>
        <c:minorTickMark val="none"/>
        <c:tickLblPos val="nextTo"/>
        <c:txPr>
          <a:bodyPr/>
          <a:lstStyle/>
          <a:p>
            <a:pPr>
              <a:defRPr sz="1200"/>
            </a:pPr>
            <a:endParaRPr lang="en-US"/>
          </a:p>
        </c:txPr>
        <c:crossAx val="-1318720096"/>
        <c:crosses val="autoZero"/>
        <c:crossBetween val="between"/>
      </c:valAx>
    </c:plotArea>
    <c:legend>
      <c:legendPos val="b"/>
      <c:layout/>
      <c:overlay val="0"/>
      <c:txPr>
        <a:bodyPr/>
        <a:lstStyle/>
        <a:p>
          <a:pPr>
            <a:defRPr sz="1100"/>
          </a:pPr>
          <a:endParaRPr lang="en-US"/>
        </a:p>
      </c:txPr>
    </c:legend>
    <c:plotVisOnly val="1"/>
    <c:dispBlanksAs val="gap"/>
    <c:showDLblsOverMax val="0"/>
  </c:chart>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b="0"/>
            </a:pPr>
            <a:r>
              <a:rPr lang="en-US" sz="1400" b="0" dirty="0" smtClean="0"/>
              <a:t>Amplitude distribution</a:t>
            </a:r>
            <a:endParaRPr lang="en-US" sz="1400" b="0" dirty="0"/>
          </a:p>
        </c:rich>
      </c:tx>
      <c:layout/>
      <c:overlay val="0"/>
    </c:title>
    <c:autoTitleDeleted val="0"/>
    <c:plotArea>
      <c:layout/>
      <c:lineChart>
        <c:grouping val="standard"/>
        <c:varyColors val="0"/>
        <c:ser>
          <c:idx val="0"/>
          <c:order val="0"/>
          <c:tx>
            <c:strRef>
              <c:f>'Amp hist'!$A$3</c:f>
              <c:strCache>
                <c:ptCount val="1"/>
                <c:pt idx="0">
                  <c:v>KSD 32</c:v>
                </c:pt>
              </c:strCache>
            </c:strRef>
          </c:tx>
          <c:spPr>
            <a:ln w="12700"/>
          </c:spPr>
          <c:marker>
            <c:symbol val="none"/>
          </c:marker>
          <c:cat>
            <c:numRef>
              <c:f>'Amp hist'!$B$2:$AY$2</c:f>
              <c:numCache>
                <c:formatCode>General</c:formatCode>
                <c:ptCount val="50"/>
                <c:pt idx="0">
                  <c:v>-7.8460000000000001</c:v>
                </c:pt>
                <c:pt idx="1">
                  <c:v>-7.5380000000000003</c:v>
                </c:pt>
                <c:pt idx="2">
                  <c:v>-7.23</c:v>
                </c:pt>
                <c:pt idx="3">
                  <c:v>-6.9220000000000006</c:v>
                </c:pt>
                <c:pt idx="4">
                  <c:v>-6.6140000000000008</c:v>
                </c:pt>
                <c:pt idx="5">
                  <c:v>-6.3060000000000009</c:v>
                </c:pt>
                <c:pt idx="6">
                  <c:v>-5.9980000000000011</c:v>
                </c:pt>
                <c:pt idx="7">
                  <c:v>-5.6900000000000013</c:v>
                </c:pt>
                <c:pt idx="8">
                  <c:v>-5.3820000000000014</c:v>
                </c:pt>
                <c:pt idx="9">
                  <c:v>-5.0740000000000016</c:v>
                </c:pt>
                <c:pt idx="10">
                  <c:v>-4.7660000000000018</c:v>
                </c:pt>
                <c:pt idx="11">
                  <c:v>-4.458000000000002</c:v>
                </c:pt>
                <c:pt idx="12">
                  <c:v>-4.1500000000000021</c:v>
                </c:pt>
                <c:pt idx="13">
                  <c:v>-3.8420000000000023</c:v>
                </c:pt>
                <c:pt idx="14">
                  <c:v>-3.5340000000000025</c:v>
                </c:pt>
                <c:pt idx="15">
                  <c:v>-3.2260000000000026</c:v>
                </c:pt>
                <c:pt idx="16">
                  <c:v>-2.9180000000000028</c:v>
                </c:pt>
                <c:pt idx="17">
                  <c:v>-2.610000000000003</c:v>
                </c:pt>
                <c:pt idx="18">
                  <c:v>-2.3020000000000032</c:v>
                </c:pt>
                <c:pt idx="19">
                  <c:v>-1.9940000000000031</c:v>
                </c:pt>
                <c:pt idx="20">
                  <c:v>-1.6860000000000031</c:v>
                </c:pt>
                <c:pt idx="21">
                  <c:v>-1.378000000000003</c:v>
                </c:pt>
                <c:pt idx="22">
                  <c:v>-1.0700000000000029</c:v>
                </c:pt>
                <c:pt idx="23">
                  <c:v>-0.7620000000000029</c:v>
                </c:pt>
                <c:pt idx="24">
                  <c:v>-0.4540000000000029</c:v>
                </c:pt>
                <c:pt idx="25">
                  <c:v>-0.14600000000000291</c:v>
                </c:pt>
                <c:pt idx="26">
                  <c:v>0.16199999999999709</c:v>
                </c:pt>
                <c:pt idx="27">
                  <c:v>0.46999999999999709</c:v>
                </c:pt>
                <c:pt idx="28">
                  <c:v>0.77799999999999714</c:v>
                </c:pt>
                <c:pt idx="29">
                  <c:v>1.0859999999999972</c:v>
                </c:pt>
                <c:pt idx="30">
                  <c:v>1.3939999999999972</c:v>
                </c:pt>
                <c:pt idx="31">
                  <c:v>1.7019999999999973</c:v>
                </c:pt>
                <c:pt idx="32">
                  <c:v>2.0099999999999971</c:v>
                </c:pt>
                <c:pt idx="33">
                  <c:v>2.317999999999997</c:v>
                </c:pt>
                <c:pt idx="34">
                  <c:v>2.6259999999999968</c:v>
                </c:pt>
                <c:pt idx="35">
                  <c:v>2.9339999999999966</c:v>
                </c:pt>
                <c:pt idx="36">
                  <c:v>3.2419999999999964</c:v>
                </c:pt>
                <c:pt idx="37">
                  <c:v>3.5499999999999963</c:v>
                </c:pt>
                <c:pt idx="38">
                  <c:v>3.8579999999999961</c:v>
                </c:pt>
                <c:pt idx="39">
                  <c:v>4.1659999999999959</c:v>
                </c:pt>
                <c:pt idx="40">
                  <c:v>4.4739999999999958</c:v>
                </c:pt>
                <c:pt idx="41">
                  <c:v>4.7819999999999956</c:v>
                </c:pt>
                <c:pt idx="42">
                  <c:v>5.0899999999999954</c:v>
                </c:pt>
                <c:pt idx="43">
                  <c:v>5.3979999999999952</c:v>
                </c:pt>
                <c:pt idx="44">
                  <c:v>5.7059999999999951</c:v>
                </c:pt>
                <c:pt idx="45">
                  <c:v>6.0139999999999949</c:v>
                </c:pt>
                <c:pt idx="46">
                  <c:v>6.3219999999999947</c:v>
                </c:pt>
                <c:pt idx="47">
                  <c:v>6.6299999999999946</c:v>
                </c:pt>
                <c:pt idx="48">
                  <c:v>6.9379999999999944</c:v>
                </c:pt>
                <c:pt idx="49">
                  <c:v>7.2459999999999942</c:v>
                </c:pt>
              </c:numCache>
            </c:numRef>
          </c:cat>
          <c:val>
            <c:numRef>
              <c:f>'Amp hist'!$B$3:$AY$3</c:f>
              <c:numCache>
                <c:formatCode>General</c:formatCode>
                <c:ptCount val="50"/>
                <c:pt idx="0">
                  <c:v>0</c:v>
                </c:pt>
                <c:pt idx="1">
                  <c:v>0</c:v>
                </c:pt>
                <c:pt idx="2">
                  <c:v>0</c:v>
                </c:pt>
                <c:pt idx="3">
                  <c:v>0</c:v>
                </c:pt>
                <c:pt idx="4">
                  <c:v>0</c:v>
                </c:pt>
                <c:pt idx="5">
                  <c:v>0</c:v>
                </c:pt>
                <c:pt idx="6">
                  <c:v>9.9999999999999995E-7</c:v>
                </c:pt>
                <c:pt idx="7">
                  <c:v>9.9999999999999995E-7</c:v>
                </c:pt>
                <c:pt idx="8">
                  <c:v>3.0000000000000001E-6</c:v>
                </c:pt>
                <c:pt idx="9">
                  <c:v>6.9999999999999999E-6</c:v>
                </c:pt>
                <c:pt idx="10">
                  <c:v>1.4E-5</c:v>
                </c:pt>
                <c:pt idx="11">
                  <c:v>3.1000000000000001E-5</c:v>
                </c:pt>
                <c:pt idx="12">
                  <c:v>7.1000000000000005E-5</c:v>
                </c:pt>
                <c:pt idx="13">
                  <c:v>1.6100000000000001E-4</c:v>
                </c:pt>
                <c:pt idx="14">
                  <c:v>3.4000000000000002E-4</c:v>
                </c:pt>
                <c:pt idx="15">
                  <c:v>6.5300000000000004E-4</c:v>
                </c:pt>
                <c:pt idx="16">
                  <c:v>1.237E-3</c:v>
                </c:pt>
                <c:pt idx="17">
                  <c:v>2.3379999999999998E-3</c:v>
                </c:pt>
                <c:pt idx="18">
                  <c:v>4.2880000000000001E-3</c:v>
                </c:pt>
                <c:pt idx="19">
                  <c:v>7.5170000000000002E-3</c:v>
                </c:pt>
                <c:pt idx="20">
                  <c:v>1.2860999999999999E-2</c:v>
                </c:pt>
                <c:pt idx="21">
                  <c:v>2.1883E-2</c:v>
                </c:pt>
                <c:pt idx="22">
                  <c:v>3.7954000000000002E-2</c:v>
                </c:pt>
                <c:pt idx="23">
                  <c:v>6.7988999999999994E-2</c:v>
                </c:pt>
                <c:pt idx="24">
                  <c:v>0.126553</c:v>
                </c:pt>
                <c:pt idx="25">
                  <c:v>0.22991700000000001</c:v>
                </c:pt>
                <c:pt idx="26">
                  <c:v>0.218918</c:v>
                </c:pt>
                <c:pt idx="27">
                  <c:v>0.117646</c:v>
                </c:pt>
                <c:pt idx="28">
                  <c:v>6.5081E-2</c:v>
                </c:pt>
                <c:pt idx="29">
                  <c:v>3.7547999999999998E-2</c:v>
                </c:pt>
                <c:pt idx="30">
                  <c:v>2.1957000000000001E-2</c:v>
                </c:pt>
                <c:pt idx="31">
                  <c:v>1.2434000000000001E-2</c:v>
                </c:pt>
                <c:pt idx="32">
                  <c:v>6.6049999999999998E-3</c:v>
                </c:pt>
                <c:pt idx="33">
                  <c:v>3.2369999999999999E-3</c:v>
                </c:pt>
                <c:pt idx="34">
                  <c:v>1.5100000000000001E-3</c:v>
                </c:pt>
                <c:pt idx="35">
                  <c:v>6.8199999999999999E-4</c:v>
                </c:pt>
                <c:pt idx="36">
                  <c:v>3.1199999999999999E-4</c:v>
                </c:pt>
                <c:pt idx="37">
                  <c:v>1.4100000000000001E-4</c:v>
                </c:pt>
                <c:pt idx="38">
                  <c:v>6.3999999999999997E-5</c:v>
                </c:pt>
                <c:pt idx="39">
                  <c:v>2.6999999999999999E-5</c:v>
                </c:pt>
                <c:pt idx="40">
                  <c:v>1.1E-5</c:v>
                </c:pt>
                <c:pt idx="41">
                  <c:v>3.9999999999999998E-6</c:v>
                </c:pt>
                <c:pt idx="42">
                  <c:v>1.9999999999999999E-6</c:v>
                </c:pt>
                <c:pt idx="43">
                  <c:v>9.9999999999999995E-7</c:v>
                </c:pt>
                <c:pt idx="44">
                  <c:v>0</c:v>
                </c:pt>
                <c:pt idx="45">
                  <c:v>0</c:v>
                </c:pt>
                <c:pt idx="46">
                  <c:v>0</c:v>
                </c:pt>
                <c:pt idx="47">
                  <c:v>0</c:v>
                </c:pt>
                <c:pt idx="48">
                  <c:v>0</c:v>
                </c:pt>
                <c:pt idx="49">
                  <c:v>0</c:v>
                </c:pt>
              </c:numCache>
            </c:numRef>
          </c:val>
          <c:smooth val="0"/>
        </c:ser>
        <c:ser>
          <c:idx val="1"/>
          <c:order val="1"/>
          <c:tx>
            <c:strRef>
              <c:f>'Amp hist'!$A$4</c:f>
              <c:strCache>
                <c:ptCount val="1"/>
                <c:pt idx="0">
                  <c:v>KSD 8</c:v>
                </c:pt>
              </c:strCache>
            </c:strRef>
          </c:tx>
          <c:spPr>
            <a:ln w="12700"/>
          </c:spPr>
          <c:marker>
            <c:symbol val="none"/>
          </c:marker>
          <c:cat>
            <c:numRef>
              <c:f>'Amp hist'!$B$2:$AY$2</c:f>
              <c:numCache>
                <c:formatCode>General</c:formatCode>
                <c:ptCount val="50"/>
                <c:pt idx="0">
                  <c:v>-7.8460000000000001</c:v>
                </c:pt>
                <c:pt idx="1">
                  <c:v>-7.5380000000000003</c:v>
                </c:pt>
                <c:pt idx="2">
                  <c:v>-7.23</c:v>
                </c:pt>
                <c:pt idx="3">
                  <c:v>-6.9220000000000006</c:v>
                </c:pt>
                <c:pt idx="4">
                  <c:v>-6.6140000000000008</c:v>
                </c:pt>
                <c:pt idx="5">
                  <c:v>-6.3060000000000009</c:v>
                </c:pt>
                <c:pt idx="6">
                  <c:v>-5.9980000000000011</c:v>
                </c:pt>
                <c:pt idx="7">
                  <c:v>-5.6900000000000013</c:v>
                </c:pt>
                <c:pt idx="8">
                  <c:v>-5.3820000000000014</c:v>
                </c:pt>
                <c:pt idx="9">
                  <c:v>-5.0740000000000016</c:v>
                </c:pt>
                <c:pt idx="10">
                  <c:v>-4.7660000000000018</c:v>
                </c:pt>
                <c:pt idx="11">
                  <c:v>-4.458000000000002</c:v>
                </c:pt>
                <c:pt idx="12">
                  <c:v>-4.1500000000000021</c:v>
                </c:pt>
                <c:pt idx="13">
                  <c:v>-3.8420000000000023</c:v>
                </c:pt>
                <c:pt idx="14">
                  <c:v>-3.5340000000000025</c:v>
                </c:pt>
                <c:pt idx="15">
                  <c:v>-3.2260000000000026</c:v>
                </c:pt>
                <c:pt idx="16">
                  <c:v>-2.9180000000000028</c:v>
                </c:pt>
                <c:pt idx="17">
                  <c:v>-2.610000000000003</c:v>
                </c:pt>
                <c:pt idx="18">
                  <c:v>-2.3020000000000032</c:v>
                </c:pt>
                <c:pt idx="19">
                  <c:v>-1.9940000000000031</c:v>
                </c:pt>
                <c:pt idx="20">
                  <c:v>-1.6860000000000031</c:v>
                </c:pt>
                <c:pt idx="21">
                  <c:v>-1.378000000000003</c:v>
                </c:pt>
                <c:pt idx="22">
                  <c:v>-1.0700000000000029</c:v>
                </c:pt>
                <c:pt idx="23">
                  <c:v>-0.7620000000000029</c:v>
                </c:pt>
                <c:pt idx="24">
                  <c:v>-0.4540000000000029</c:v>
                </c:pt>
                <c:pt idx="25">
                  <c:v>-0.14600000000000291</c:v>
                </c:pt>
                <c:pt idx="26">
                  <c:v>0.16199999999999709</c:v>
                </c:pt>
                <c:pt idx="27">
                  <c:v>0.46999999999999709</c:v>
                </c:pt>
                <c:pt idx="28">
                  <c:v>0.77799999999999714</c:v>
                </c:pt>
                <c:pt idx="29">
                  <c:v>1.0859999999999972</c:v>
                </c:pt>
                <c:pt idx="30">
                  <c:v>1.3939999999999972</c:v>
                </c:pt>
                <c:pt idx="31">
                  <c:v>1.7019999999999973</c:v>
                </c:pt>
                <c:pt idx="32">
                  <c:v>2.0099999999999971</c:v>
                </c:pt>
                <c:pt idx="33">
                  <c:v>2.317999999999997</c:v>
                </c:pt>
                <c:pt idx="34">
                  <c:v>2.6259999999999968</c:v>
                </c:pt>
                <c:pt idx="35">
                  <c:v>2.9339999999999966</c:v>
                </c:pt>
                <c:pt idx="36">
                  <c:v>3.2419999999999964</c:v>
                </c:pt>
                <c:pt idx="37">
                  <c:v>3.5499999999999963</c:v>
                </c:pt>
                <c:pt idx="38">
                  <c:v>3.8579999999999961</c:v>
                </c:pt>
                <c:pt idx="39">
                  <c:v>4.1659999999999959</c:v>
                </c:pt>
                <c:pt idx="40">
                  <c:v>4.4739999999999958</c:v>
                </c:pt>
                <c:pt idx="41">
                  <c:v>4.7819999999999956</c:v>
                </c:pt>
                <c:pt idx="42">
                  <c:v>5.0899999999999954</c:v>
                </c:pt>
                <c:pt idx="43">
                  <c:v>5.3979999999999952</c:v>
                </c:pt>
                <c:pt idx="44">
                  <c:v>5.7059999999999951</c:v>
                </c:pt>
                <c:pt idx="45">
                  <c:v>6.0139999999999949</c:v>
                </c:pt>
                <c:pt idx="46">
                  <c:v>6.3219999999999947</c:v>
                </c:pt>
                <c:pt idx="47">
                  <c:v>6.6299999999999946</c:v>
                </c:pt>
                <c:pt idx="48">
                  <c:v>6.9379999999999944</c:v>
                </c:pt>
                <c:pt idx="49">
                  <c:v>7.2459999999999942</c:v>
                </c:pt>
              </c:numCache>
            </c:numRef>
          </c:cat>
          <c:val>
            <c:numRef>
              <c:f>'Amp hist'!$B$4:$AY$4</c:f>
              <c:numCache>
                <c:formatCode>General</c:formatCode>
                <c:ptCount val="50"/>
                <c:pt idx="0">
                  <c:v>0</c:v>
                </c:pt>
                <c:pt idx="1">
                  <c:v>0</c:v>
                </c:pt>
                <c:pt idx="2">
                  <c:v>0</c:v>
                </c:pt>
                <c:pt idx="3">
                  <c:v>0</c:v>
                </c:pt>
                <c:pt idx="4">
                  <c:v>0</c:v>
                </c:pt>
                <c:pt idx="5">
                  <c:v>0</c:v>
                </c:pt>
                <c:pt idx="6">
                  <c:v>9.9999999999999995E-7</c:v>
                </c:pt>
                <c:pt idx="7">
                  <c:v>9.9999999999999995E-7</c:v>
                </c:pt>
                <c:pt idx="8">
                  <c:v>3.0000000000000001E-6</c:v>
                </c:pt>
                <c:pt idx="9">
                  <c:v>6.9999999999999999E-6</c:v>
                </c:pt>
                <c:pt idx="10">
                  <c:v>1.2999999999999999E-5</c:v>
                </c:pt>
                <c:pt idx="11">
                  <c:v>3.0000000000000001E-5</c:v>
                </c:pt>
                <c:pt idx="12">
                  <c:v>6.9999999999999994E-5</c:v>
                </c:pt>
                <c:pt idx="13">
                  <c:v>1.6000000000000001E-4</c:v>
                </c:pt>
                <c:pt idx="14">
                  <c:v>3.39E-4</c:v>
                </c:pt>
                <c:pt idx="15">
                  <c:v>6.5300000000000004E-4</c:v>
                </c:pt>
                <c:pt idx="16">
                  <c:v>1.238E-3</c:v>
                </c:pt>
                <c:pt idx="17">
                  <c:v>2.3410000000000002E-3</c:v>
                </c:pt>
                <c:pt idx="18">
                  <c:v>4.2890000000000003E-3</c:v>
                </c:pt>
                <c:pt idx="19">
                  <c:v>7.5189999999999996E-3</c:v>
                </c:pt>
                <c:pt idx="20">
                  <c:v>1.2860999999999999E-2</c:v>
                </c:pt>
                <c:pt idx="21">
                  <c:v>2.1883E-2</c:v>
                </c:pt>
                <c:pt idx="22">
                  <c:v>3.7957999999999999E-2</c:v>
                </c:pt>
                <c:pt idx="23">
                  <c:v>6.8002000000000007E-2</c:v>
                </c:pt>
                <c:pt idx="24">
                  <c:v>0.12656899999999999</c:v>
                </c:pt>
                <c:pt idx="25">
                  <c:v>0.235481</c:v>
                </c:pt>
                <c:pt idx="26">
                  <c:v>0.213282</c:v>
                </c:pt>
                <c:pt idx="27">
                  <c:v>0.11767900000000001</c:v>
                </c:pt>
                <c:pt idx="28">
                  <c:v>6.5089999999999995E-2</c:v>
                </c:pt>
                <c:pt idx="29">
                  <c:v>3.7541999999999999E-2</c:v>
                </c:pt>
                <c:pt idx="30">
                  <c:v>2.1954000000000001E-2</c:v>
                </c:pt>
                <c:pt idx="31">
                  <c:v>1.2437E-2</c:v>
                </c:pt>
                <c:pt idx="32">
                  <c:v>6.6039999999999996E-3</c:v>
                </c:pt>
                <c:pt idx="33">
                  <c:v>3.2390000000000001E-3</c:v>
                </c:pt>
                <c:pt idx="34">
                  <c:v>1.5100000000000001E-3</c:v>
                </c:pt>
                <c:pt idx="35">
                  <c:v>6.8300000000000001E-4</c:v>
                </c:pt>
                <c:pt idx="36">
                  <c:v>3.1199999999999999E-4</c:v>
                </c:pt>
                <c:pt idx="37">
                  <c:v>1.4100000000000001E-4</c:v>
                </c:pt>
                <c:pt idx="38">
                  <c:v>6.3999999999999997E-5</c:v>
                </c:pt>
                <c:pt idx="39">
                  <c:v>2.6999999999999999E-5</c:v>
                </c:pt>
                <c:pt idx="40">
                  <c:v>1.1E-5</c:v>
                </c:pt>
                <c:pt idx="41">
                  <c:v>3.9999999999999998E-6</c:v>
                </c:pt>
                <c:pt idx="42">
                  <c:v>1.9999999999999999E-6</c:v>
                </c:pt>
                <c:pt idx="43">
                  <c:v>9.9999999999999995E-7</c:v>
                </c:pt>
                <c:pt idx="44">
                  <c:v>0</c:v>
                </c:pt>
                <c:pt idx="45">
                  <c:v>0</c:v>
                </c:pt>
                <c:pt idx="46">
                  <c:v>0</c:v>
                </c:pt>
                <c:pt idx="47">
                  <c:v>0</c:v>
                </c:pt>
                <c:pt idx="48">
                  <c:v>0</c:v>
                </c:pt>
                <c:pt idx="49">
                  <c:v>0</c:v>
                </c:pt>
              </c:numCache>
            </c:numRef>
          </c:val>
          <c:smooth val="0"/>
        </c:ser>
        <c:ser>
          <c:idx val="2"/>
          <c:order val="2"/>
          <c:tx>
            <c:strRef>
              <c:f>'Amp hist'!$A$5</c:f>
              <c:strCache>
                <c:ptCount val="1"/>
                <c:pt idx="0">
                  <c:v>Hue 0.5</c:v>
                </c:pt>
              </c:strCache>
            </c:strRef>
          </c:tx>
          <c:spPr>
            <a:ln w="12700"/>
          </c:spPr>
          <c:marker>
            <c:symbol val="none"/>
          </c:marker>
          <c:cat>
            <c:numRef>
              <c:f>'Amp hist'!$B$2:$AY$2</c:f>
              <c:numCache>
                <c:formatCode>General</c:formatCode>
                <c:ptCount val="50"/>
                <c:pt idx="0">
                  <c:v>-7.8460000000000001</c:v>
                </c:pt>
                <c:pt idx="1">
                  <c:v>-7.5380000000000003</c:v>
                </c:pt>
                <c:pt idx="2">
                  <c:v>-7.23</c:v>
                </c:pt>
                <c:pt idx="3">
                  <c:v>-6.9220000000000006</c:v>
                </c:pt>
                <c:pt idx="4">
                  <c:v>-6.6140000000000008</c:v>
                </c:pt>
                <c:pt idx="5">
                  <c:v>-6.3060000000000009</c:v>
                </c:pt>
                <c:pt idx="6">
                  <c:v>-5.9980000000000011</c:v>
                </c:pt>
                <c:pt idx="7">
                  <c:v>-5.6900000000000013</c:v>
                </c:pt>
                <c:pt idx="8">
                  <c:v>-5.3820000000000014</c:v>
                </c:pt>
                <c:pt idx="9">
                  <c:v>-5.0740000000000016</c:v>
                </c:pt>
                <c:pt idx="10">
                  <c:v>-4.7660000000000018</c:v>
                </c:pt>
                <c:pt idx="11">
                  <c:v>-4.458000000000002</c:v>
                </c:pt>
                <c:pt idx="12">
                  <c:v>-4.1500000000000021</c:v>
                </c:pt>
                <c:pt idx="13">
                  <c:v>-3.8420000000000023</c:v>
                </c:pt>
                <c:pt idx="14">
                  <c:v>-3.5340000000000025</c:v>
                </c:pt>
                <c:pt idx="15">
                  <c:v>-3.2260000000000026</c:v>
                </c:pt>
                <c:pt idx="16">
                  <c:v>-2.9180000000000028</c:v>
                </c:pt>
                <c:pt idx="17">
                  <c:v>-2.610000000000003</c:v>
                </c:pt>
                <c:pt idx="18">
                  <c:v>-2.3020000000000032</c:v>
                </c:pt>
                <c:pt idx="19">
                  <c:v>-1.9940000000000031</c:v>
                </c:pt>
                <c:pt idx="20">
                  <c:v>-1.6860000000000031</c:v>
                </c:pt>
                <c:pt idx="21">
                  <c:v>-1.378000000000003</c:v>
                </c:pt>
                <c:pt idx="22">
                  <c:v>-1.0700000000000029</c:v>
                </c:pt>
                <c:pt idx="23">
                  <c:v>-0.7620000000000029</c:v>
                </c:pt>
                <c:pt idx="24">
                  <c:v>-0.4540000000000029</c:v>
                </c:pt>
                <c:pt idx="25">
                  <c:v>-0.14600000000000291</c:v>
                </c:pt>
                <c:pt idx="26">
                  <c:v>0.16199999999999709</c:v>
                </c:pt>
                <c:pt idx="27">
                  <c:v>0.46999999999999709</c:v>
                </c:pt>
                <c:pt idx="28">
                  <c:v>0.77799999999999714</c:v>
                </c:pt>
                <c:pt idx="29">
                  <c:v>1.0859999999999972</c:v>
                </c:pt>
                <c:pt idx="30">
                  <c:v>1.3939999999999972</c:v>
                </c:pt>
                <c:pt idx="31">
                  <c:v>1.7019999999999973</c:v>
                </c:pt>
                <c:pt idx="32">
                  <c:v>2.0099999999999971</c:v>
                </c:pt>
                <c:pt idx="33">
                  <c:v>2.317999999999997</c:v>
                </c:pt>
                <c:pt idx="34">
                  <c:v>2.6259999999999968</c:v>
                </c:pt>
                <c:pt idx="35">
                  <c:v>2.9339999999999966</c:v>
                </c:pt>
                <c:pt idx="36">
                  <c:v>3.2419999999999964</c:v>
                </c:pt>
                <c:pt idx="37">
                  <c:v>3.5499999999999963</c:v>
                </c:pt>
                <c:pt idx="38">
                  <c:v>3.8579999999999961</c:v>
                </c:pt>
                <c:pt idx="39">
                  <c:v>4.1659999999999959</c:v>
                </c:pt>
                <c:pt idx="40">
                  <c:v>4.4739999999999958</c:v>
                </c:pt>
                <c:pt idx="41">
                  <c:v>4.7819999999999956</c:v>
                </c:pt>
                <c:pt idx="42">
                  <c:v>5.0899999999999954</c:v>
                </c:pt>
                <c:pt idx="43">
                  <c:v>5.3979999999999952</c:v>
                </c:pt>
                <c:pt idx="44">
                  <c:v>5.7059999999999951</c:v>
                </c:pt>
                <c:pt idx="45">
                  <c:v>6.0139999999999949</c:v>
                </c:pt>
                <c:pt idx="46">
                  <c:v>6.3219999999999947</c:v>
                </c:pt>
                <c:pt idx="47">
                  <c:v>6.6299999999999946</c:v>
                </c:pt>
                <c:pt idx="48">
                  <c:v>6.9379999999999944</c:v>
                </c:pt>
                <c:pt idx="49">
                  <c:v>7.2459999999999942</c:v>
                </c:pt>
              </c:numCache>
            </c:numRef>
          </c:cat>
          <c:val>
            <c:numRef>
              <c:f>'Amp hist'!$B$5:$AY$5</c:f>
              <c:numCache>
                <c:formatCode>General</c:formatCode>
                <c:ptCount val="50"/>
                <c:pt idx="0">
                  <c:v>0</c:v>
                </c:pt>
                <c:pt idx="1">
                  <c:v>0</c:v>
                </c:pt>
                <c:pt idx="2">
                  <c:v>0</c:v>
                </c:pt>
                <c:pt idx="3">
                  <c:v>0</c:v>
                </c:pt>
                <c:pt idx="4">
                  <c:v>0</c:v>
                </c:pt>
                <c:pt idx="5">
                  <c:v>0</c:v>
                </c:pt>
                <c:pt idx="6">
                  <c:v>9.9999999999999995E-7</c:v>
                </c:pt>
                <c:pt idx="7">
                  <c:v>9.9999999999999995E-7</c:v>
                </c:pt>
                <c:pt idx="8">
                  <c:v>3.0000000000000001E-6</c:v>
                </c:pt>
                <c:pt idx="9">
                  <c:v>6.9999999999999999E-6</c:v>
                </c:pt>
                <c:pt idx="10">
                  <c:v>1.4E-5</c:v>
                </c:pt>
                <c:pt idx="11">
                  <c:v>3.1000000000000001E-5</c:v>
                </c:pt>
                <c:pt idx="12">
                  <c:v>7.1000000000000005E-5</c:v>
                </c:pt>
                <c:pt idx="13">
                  <c:v>1.6200000000000001E-4</c:v>
                </c:pt>
                <c:pt idx="14">
                  <c:v>3.4000000000000002E-4</c:v>
                </c:pt>
                <c:pt idx="15">
                  <c:v>6.5300000000000004E-4</c:v>
                </c:pt>
                <c:pt idx="16">
                  <c:v>1.237E-3</c:v>
                </c:pt>
                <c:pt idx="17">
                  <c:v>2.3370000000000001E-3</c:v>
                </c:pt>
                <c:pt idx="18">
                  <c:v>4.2880000000000001E-3</c:v>
                </c:pt>
                <c:pt idx="19">
                  <c:v>7.5180000000000004E-3</c:v>
                </c:pt>
                <c:pt idx="20">
                  <c:v>1.286E-2</c:v>
                </c:pt>
                <c:pt idx="21">
                  <c:v>2.1884000000000001E-2</c:v>
                </c:pt>
                <c:pt idx="22">
                  <c:v>3.7953000000000001E-2</c:v>
                </c:pt>
                <c:pt idx="23">
                  <c:v>6.7995E-2</c:v>
                </c:pt>
                <c:pt idx="24">
                  <c:v>0.126555</c:v>
                </c:pt>
                <c:pt idx="25">
                  <c:v>0.22962199999999999</c:v>
                </c:pt>
                <c:pt idx="26">
                  <c:v>0.21918899999999999</c:v>
                </c:pt>
                <c:pt idx="27">
                  <c:v>0.117659</c:v>
                </c:pt>
                <c:pt idx="28">
                  <c:v>6.5081E-2</c:v>
                </c:pt>
                <c:pt idx="29">
                  <c:v>3.7552000000000002E-2</c:v>
                </c:pt>
                <c:pt idx="30">
                  <c:v>2.1956E-2</c:v>
                </c:pt>
                <c:pt idx="31">
                  <c:v>1.2434000000000001E-2</c:v>
                </c:pt>
                <c:pt idx="32">
                  <c:v>6.6049999999999998E-3</c:v>
                </c:pt>
                <c:pt idx="33">
                  <c:v>3.238E-3</c:v>
                </c:pt>
                <c:pt idx="34">
                  <c:v>1.5100000000000001E-3</c:v>
                </c:pt>
                <c:pt idx="35">
                  <c:v>6.8199999999999999E-4</c:v>
                </c:pt>
                <c:pt idx="36">
                  <c:v>3.1199999999999999E-4</c:v>
                </c:pt>
                <c:pt idx="37">
                  <c:v>1.4100000000000001E-4</c:v>
                </c:pt>
                <c:pt idx="38">
                  <c:v>6.3999999999999997E-5</c:v>
                </c:pt>
                <c:pt idx="39">
                  <c:v>2.6999999999999999E-5</c:v>
                </c:pt>
                <c:pt idx="40">
                  <c:v>1.1E-5</c:v>
                </c:pt>
                <c:pt idx="41">
                  <c:v>3.9999999999999998E-6</c:v>
                </c:pt>
                <c:pt idx="42">
                  <c:v>1.9999999999999999E-6</c:v>
                </c:pt>
                <c:pt idx="43">
                  <c:v>9.9999999999999995E-7</c:v>
                </c:pt>
                <c:pt idx="44">
                  <c:v>0</c:v>
                </c:pt>
                <c:pt idx="45">
                  <c:v>0</c:v>
                </c:pt>
                <c:pt idx="46">
                  <c:v>0</c:v>
                </c:pt>
                <c:pt idx="47">
                  <c:v>0</c:v>
                </c:pt>
                <c:pt idx="48">
                  <c:v>0</c:v>
                </c:pt>
                <c:pt idx="49">
                  <c:v>0</c:v>
                </c:pt>
              </c:numCache>
            </c:numRef>
          </c:val>
          <c:smooth val="0"/>
        </c:ser>
        <c:ser>
          <c:idx val="3"/>
          <c:order val="3"/>
          <c:tx>
            <c:strRef>
              <c:f>'Amp hist'!$A$6</c:f>
              <c:strCache>
                <c:ptCount val="1"/>
                <c:pt idx="0">
                  <c:v>Hue 1</c:v>
                </c:pt>
              </c:strCache>
            </c:strRef>
          </c:tx>
          <c:spPr>
            <a:ln w="12700"/>
          </c:spPr>
          <c:marker>
            <c:symbol val="none"/>
          </c:marker>
          <c:cat>
            <c:numRef>
              <c:f>'Amp hist'!$B$2:$AY$2</c:f>
              <c:numCache>
                <c:formatCode>General</c:formatCode>
                <c:ptCount val="50"/>
                <c:pt idx="0">
                  <c:v>-7.8460000000000001</c:v>
                </c:pt>
                <c:pt idx="1">
                  <c:v>-7.5380000000000003</c:v>
                </c:pt>
                <c:pt idx="2">
                  <c:v>-7.23</c:v>
                </c:pt>
                <c:pt idx="3">
                  <c:v>-6.9220000000000006</c:v>
                </c:pt>
                <c:pt idx="4">
                  <c:v>-6.6140000000000008</c:v>
                </c:pt>
                <c:pt idx="5">
                  <c:v>-6.3060000000000009</c:v>
                </c:pt>
                <c:pt idx="6">
                  <c:v>-5.9980000000000011</c:v>
                </c:pt>
                <c:pt idx="7">
                  <c:v>-5.6900000000000013</c:v>
                </c:pt>
                <c:pt idx="8">
                  <c:v>-5.3820000000000014</c:v>
                </c:pt>
                <c:pt idx="9">
                  <c:v>-5.0740000000000016</c:v>
                </c:pt>
                <c:pt idx="10">
                  <c:v>-4.7660000000000018</c:v>
                </c:pt>
                <c:pt idx="11">
                  <c:v>-4.458000000000002</c:v>
                </c:pt>
                <c:pt idx="12">
                  <c:v>-4.1500000000000021</c:v>
                </c:pt>
                <c:pt idx="13">
                  <c:v>-3.8420000000000023</c:v>
                </c:pt>
                <c:pt idx="14">
                  <c:v>-3.5340000000000025</c:v>
                </c:pt>
                <c:pt idx="15">
                  <c:v>-3.2260000000000026</c:v>
                </c:pt>
                <c:pt idx="16">
                  <c:v>-2.9180000000000028</c:v>
                </c:pt>
                <c:pt idx="17">
                  <c:v>-2.610000000000003</c:v>
                </c:pt>
                <c:pt idx="18">
                  <c:v>-2.3020000000000032</c:v>
                </c:pt>
                <c:pt idx="19">
                  <c:v>-1.9940000000000031</c:v>
                </c:pt>
                <c:pt idx="20">
                  <c:v>-1.6860000000000031</c:v>
                </c:pt>
                <c:pt idx="21">
                  <c:v>-1.378000000000003</c:v>
                </c:pt>
                <c:pt idx="22">
                  <c:v>-1.0700000000000029</c:v>
                </c:pt>
                <c:pt idx="23">
                  <c:v>-0.7620000000000029</c:v>
                </c:pt>
                <c:pt idx="24">
                  <c:v>-0.4540000000000029</c:v>
                </c:pt>
                <c:pt idx="25">
                  <c:v>-0.14600000000000291</c:v>
                </c:pt>
                <c:pt idx="26">
                  <c:v>0.16199999999999709</c:v>
                </c:pt>
                <c:pt idx="27">
                  <c:v>0.46999999999999709</c:v>
                </c:pt>
                <c:pt idx="28">
                  <c:v>0.77799999999999714</c:v>
                </c:pt>
                <c:pt idx="29">
                  <c:v>1.0859999999999972</c:v>
                </c:pt>
                <c:pt idx="30">
                  <c:v>1.3939999999999972</c:v>
                </c:pt>
                <c:pt idx="31">
                  <c:v>1.7019999999999973</c:v>
                </c:pt>
                <c:pt idx="32">
                  <c:v>2.0099999999999971</c:v>
                </c:pt>
                <c:pt idx="33">
                  <c:v>2.317999999999997</c:v>
                </c:pt>
                <c:pt idx="34">
                  <c:v>2.6259999999999968</c:v>
                </c:pt>
                <c:pt idx="35">
                  <c:v>2.9339999999999966</c:v>
                </c:pt>
                <c:pt idx="36">
                  <c:v>3.2419999999999964</c:v>
                </c:pt>
                <c:pt idx="37">
                  <c:v>3.5499999999999963</c:v>
                </c:pt>
                <c:pt idx="38">
                  <c:v>3.8579999999999961</c:v>
                </c:pt>
                <c:pt idx="39">
                  <c:v>4.1659999999999959</c:v>
                </c:pt>
                <c:pt idx="40">
                  <c:v>4.4739999999999958</c:v>
                </c:pt>
                <c:pt idx="41">
                  <c:v>4.7819999999999956</c:v>
                </c:pt>
                <c:pt idx="42">
                  <c:v>5.0899999999999954</c:v>
                </c:pt>
                <c:pt idx="43">
                  <c:v>5.3979999999999952</c:v>
                </c:pt>
                <c:pt idx="44">
                  <c:v>5.7059999999999951</c:v>
                </c:pt>
                <c:pt idx="45">
                  <c:v>6.0139999999999949</c:v>
                </c:pt>
                <c:pt idx="46">
                  <c:v>6.3219999999999947</c:v>
                </c:pt>
                <c:pt idx="47">
                  <c:v>6.6299999999999946</c:v>
                </c:pt>
                <c:pt idx="48">
                  <c:v>6.9379999999999944</c:v>
                </c:pt>
                <c:pt idx="49">
                  <c:v>7.2459999999999942</c:v>
                </c:pt>
              </c:numCache>
            </c:numRef>
          </c:cat>
          <c:val>
            <c:numRef>
              <c:f>'Amp hist'!$B$6:$AY$6</c:f>
              <c:numCache>
                <c:formatCode>General</c:formatCode>
                <c:ptCount val="50"/>
                <c:pt idx="0">
                  <c:v>0</c:v>
                </c:pt>
                <c:pt idx="1">
                  <c:v>0</c:v>
                </c:pt>
                <c:pt idx="2">
                  <c:v>0</c:v>
                </c:pt>
                <c:pt idx="3">
                  <c:v>0</c:v>
                </c:pt>
                <c:pt idx="4">
                  <c:v>0</c:v>
                </c:pt>
                <c:pt idx="5">
                  <c:v>0</c:v>
                </c:pt>
                <c:pt idx="6">
                  <c:v>9.9999999999999995E-7</c:v>
                </c:pt>
                <c:pt idx="7">
                  <c:v>9.9999999999999995E-7</c:v>
                </c:pt>
                <c:pt idx="8">
                  <c:v>3.0000000000000001E-6</c:v>
                </c:pt>
                <c:pt idx="9">
                  <c:v>6.9999999999999999E-6</c:v>
                </c:pt>
                <c:pt idx="10">
                  <c:v>1.2999999999999999E-5</c:v>
                </c:pt>
                <c:pt idx="11">
                  <c:v>3.1000000000000001E-5</c:v>
                </c:pt>
                <c:pt idx="12">
                  <c:v>7.1000000000000005E-5</c:v>
                </c:pt>
                <c:pt idx="13">
                  <c:v>1.6200000000000001E-4</c:v>
                </c:pt>
                <c:pt idx="14">
                  <c:v>3.4000000000000002E-4</c:v>
                </c:pt>
                <c:pt idx="15">
                  <c:v>6.5399999999999996E-4</c:v>
                </c:pt>
                <c:pt idx="16">
                  <c:v>1.2359999999999999E-3</c:v>
                </c:pt>
                <c:pt idx="17">
                  <c:v>2.3379999999999998E-3</c:v>
                </c:pt>
                <c:pt idx="18">
                  <c:v>4.287E-3</c:v>
                </c:pt>
                <c:pt idx="19">
                  <c:v>7.5180000000000004E-3</c:v>
                </c:pt>
                <c:pt idx="20">
                  <c:v>1.2864E-2</c:v>
                </c:pt>
                <c:pt idx="21">
                  <c:v>2.1885000000000002E-2</c:v>
                </c:pt>
                <c:pt idx="22">
                  <c:v>3.7961000000000002E-2</c:v>
                </c:pt>
                <c:pt idx="23">
                  <c:v>6.8002999999999994E-2</c:v>
                </c:pt>
                <c:pt idx="24">
                  <c:v>0.12656500000000001</c:v>
                </c:pt>
                <c:pt idx="25">
                  <c:v>0.229795</c:v>
                </c:pt>
                <c:pt idx="26">
                  <c:v>0.21895200000000001</c:v>
                </c:pt>
                <c:pt idx="27">
                  <c:v>0.117676</c:v>
                </c:pt>
                <c:pt idx="28">
                  <c:v>6.5087999999999993E-2</c:v>
                </c:pt>
                <c:pt idx="29">
                  <c:v>3.7554999999999998E-2</c:v>
                </c:pt>
                <c:pt idx="30">
                  <c:v>2.1958999999999999E-2</c:v>
                </c:pt>
                <c:pt idx="31">
                  <c:v>1.2432E-2</c:v>
                </c:pt>
                <c:pt idx="32">
                  <c:v>6.6090000000000003E-3</c:v>
                </c:pt>
                <c:pt idx="33">
                  <c:v>3.2369999999999999E-3</c:v>
                </c:pt>
                <c:pt idx="34">
                  <c:v>1.5100000000000001E-3</c:v>
                </c:pt>
                <c:pt idx="35">
                  <c:v>6.8300000000000001E-4</c:v>
                </c:pt>
                <c:pt idx="36">
                  <c:v>3.1199999999999999E-4</c:v>
                </c:pt>
                <c:pt idx="37">
                  <c:v>1.4100000000000001E-4</c:v>
                </c:pt>
                <c:pt idx="38">
                  <c:v>6.3999999999999997E-5</c:v>
                </c:pt>
                <c:pt idx="39">
                  <c:v>2.6999999999999999E-5</c:v>
                </c:pt>
                <c:pt idx="40">
                  <c:v>1.1E-5</c:v>
                </c:pt>
                <c:pt idx="41">
                  <c:v>3.9999999999999998E-6</c:v>
                </c:pt>
                <c:pt idx="42">
                  <c:v>1.9999999999999999E-6</c:v>
                </c:pt>
                <c:pt idx="43">
                  <c:v>9.9999999999999995E-7</c:v>
                </c:pt>
                <c:pt idx="44">
                  <c:v>0</c:v>
                </c:pt>
                <c:pt idx="45">
                  <c:v>0</c:v>
                </c:pt>
                <c:pt idx="46">
                  <c:v>0</c:v>
                </c:pt>
                <c:pt idx="47">
                  <c:v>0</c:v>
                </c:pt>
                <c:pt idx="48">
                  <c:v>0</c:v>
                </c:pt>
                <c:pt idx="49">
                  <c:v>0</c:v>
                </c:pt>
              </c:numCache>
            </c:numRef>
          </c:val>
          <c:smooth val="0"/>
        </c:ser>
        <c:ser>
          <c:idx val="4"/>
          <c:order val="4"/>
          <c:tx>
            <c:strRef>
              <c:f>'Amp hist'!$A$7</c:f>
              <c:strCache>
                <c:ptCount val="1"/>
                <c:pt idx="0">
                  <c:v>Hue 5</c:v>
                </c:pt>
              </c:strCache>
            </c:strRef>
          </c:tx>
          <c:spPr>
            <a:ln w="12700"/>
          </c:spPr>
          <c:marker>
            <c:symbol val="none"/>
          </c:marker>
          <c:cat>
            <c:numRef>
              <c:f>'Amp hist'!$B$2:$AY$2</c:f>
              <c:numCache>
                <c:formatCode>General</c:formatCode>
                <c:ptCount val="50"/>
                <c:pt idx="0">
                  <c:v>-7.8460000000000001</c:v>
                </c:pt>
                <c:pt idx="1">
                  <c:v>-7.5380000000000003</c:v>
                </c:pt>
                <c:pt idx="2">
                  <c:v>-7.23</c:v>
                </c:pt>
                <c:pt idx="3">
                  <c:v>-6.9220000000000006</c:v>
                </c:pt>
                <c:pt idx="4">
                  <c:v>-6.6140000000000008</c:v>
                </c:pt>
                <c:pt idx="5">
                  <c:v>-6.3060000000000009</c:v>
                </c:pt>
                <c:pt idx="6">
                  <c:v>-5.9980000000000011</c:v>
                </c:pt>
                <c:pt idx="7">
                  <c:v>-5.6900000000000013</c:v>
                </c:pt>
                <c:pt idx="8">
                  <c:v>-5.3820000000000014</c:v>
                </c:pt>
                <c:pt idx="9">
                  <c:v>-5.0740000000000016</c:v>
                </c:pt>
                <c:pt idx="10">
                  <c:v>-4.7660000000000018</c:v>
                </c:pt>
                <c:pt idx="11">
                  <c:v>-4.458000000000002</c:v>
                </c:pt>
                <c:pt idx="12">
                  <c:v>-4.1500000000000021</c:v>
                </c:pt>
                <c:pt idx="13">
                  <c:v>-3.8420000000000023</c:v>
                </c:pt>
                <c:pt idx="14">
                  <c:v>-3.5340000000000025</c:v>
                </c:pt>
                <c:pt idx="15">
                  <c:v>-3.2260000000000026</c:v>
                </c:pt>
                <c:pt idx="16">
                  <c:v>-2.9180000000000028</c:v>
                </c:pt>
                <c:pt idx="17">
                  <c:v>-2.610000000000003</c:v>
                </c:pt>
                <c:pt idx="18">
                  <c:v>-2.3020000000000032</c:v>
                </c:pt>
                <c:pt idx="19">
                  <c:v>-1.9940000000000031</c:v>
                </c:pt>
                <c:pt idx="20">
                  <c:v>-1.6860000000000031</c:v>
                </c:pt>
                <c:pt idx="21">
                  <c:v>-1.378000000000003</c:v>
                </c:pt>
                <c:pt idx="22">
                  <c:v>-1.0700000000000029</c:v>
                </c:pt>
                <c:pt idx="23">
                  <c:v>-0.7620000000000029</c:v>
                </c:pt>
                <c:pt idx="24">
                  <c:v>-0.4540000000000029</c:v>
                </c:pt>
                <c:pt idx="25">
                  <c:v>-0.14600000000000291</c:v>
                </c:pt>
                <c:pt idx="26">
                  <c:v>0.16199999999999709</c:v>
                </c:pt>
                <c:pt idx="27">
                  <c:v>0.46999999999999709</c:v>
                </c:pt>
                <c:pt idx="28">
                  <c:v>0.77799999999999714</c:v>
                </c:pt>
                <c:pt idx="29">
                  <c:v>1.0859999999999972</c:v>
                </c:pt>
                <c:pt idx="30">
                  <c:v>1.3939999999999972</c:v>
                </c:pt>
                <c:pt idx="31">
                  <c:v>1.7019999999999973</c:v>
                </c:pt>
                <c:pt idx="32">
                  <c:v>2.0099999999999971</c:v>
                </c:pt>
                <c:pt idx="33">
                  <c:v>2.317999999999997</c:v>
                </c:pt>
                <c:pt idx="34">
                  <c:v>2.6259999999999968</c:v>
                </c:pt>
                <c:pt idx="35">
                  <c:v>2.9339999999999966</c:v>
                </c:pt>
                <c:pt idx="36">
                  <c:v>3.2419999999999964</c:v>
                </c:pt>
                <c:pt idx="37">
                  <c:v>3.5499999999999963</c:v>
                </c:pt>
                <c:pt idx="38">
                  <c:v>3.8579999999999961</c:v>
                </c:pt>
                <c:pt idx="39">
                  <c:v>4.1659999999999959</c:v>
                </c:pt>
                <c:pt idx="40">
                  <c:v>4.4739999999999958</c:v>
                </c:pt>
                <c:pt idx="41">
                  <c:v>4.7819999999999956</c:v>
                </c:pt>
                <c:pt idx="42">
                  <c:v>5.0899999999999954</c:v>
                </c:pt>
                <c:pt idx="43">
                  <c:v>5.3979999999999952</c:v>
                </c:pt>
                <c:pt idx="44">
                  <c:v>5.7059999999999951</c:v>
                </c:pt>
                <c:pt idx="45">
                  <c:v>6.0139999999999949</c:v>
                </c:pt>
                <c:pt idx="46">
                  <c:v>6.3219999999999947</c:v>
                </c:pt>
                <c:pt idx="47">
                  <c:v>6.6299999999999946</c:v>
                </c:pt>
                <c:pt idx="48">
                  <c:v>6.9379999999999944</c:v>
                </c:pt>
                <c:pt idx="49">
                  <c:v>7.2459999999999942</c:v>
                </c:pt>
              </c:numCache>
            </c:numRef>
          </c:cat>
          <c:val>
            <c:numRef>
              <c:f>'Amp hist'!$B$7:$AY$7</c:f>
              <c:numCache>
                <c:formatCode>General</c:formatCode>
                <c:ptCount val="50"/>
                <c:pt idx="0">
                  <c:v>0</c:v>
                </c:pt>
                <c:pt idx="1">
                  <c:v>0</c:v>
                </c:pt>
                <c:pt idx="2">
                  <c:v>0</c:v>
                </c:pt>
                <c:pt idx="3">
                  <c:v>0</c:v>
                </c:pt>
                <c:pt idx="4">
                  <c:v>0</c:v>
                </c:pt>
                <c:pt idx="5">
                  <c:v>0</c:v>
                </c:pt>
                <c:pt idx="6">
                  <c:v>9.9999999999999995E-7</c:v>
                </c:pt>
                <c:pt idx="7">
                  <c:v>9.9999999999999995E-7</c:v>
                </c:pt>
                <c:pt idx="8">
                  <c:v>3.0000000000000001E-6</c:v>
                </c:pt>
                <c:pt idx="9">
                  <c:v>6.9999999999999999E-6</c:v>
                </c:pt>
                <c:pt idx="10">
                  <c:v>1.4E-5</c:v>
                </c:pt>
                <c:pt idx="11">
                  <c:v>3.1000000000000001E-5</c:v>
                </c:pt>
                <c:pt idx="12">
                  <c:v>7.1000000000000005E-5</c:v>
                </c:pt>
                <c:pt idx="13">
                  <c:v>1.6100000000000001E-4</c:v>
                </c:pt>
                <c:pt idx="14">
                  <c:v>3.4000000000000002E-4</c:v>
                </c:pt>
                <c:pt idx="15">
                  <c:v>6.4999999999999997E-4</c:v>
                </c:pt>
                <c:pt idx="16">
                  <c:v>1.2359999999999999E-3</c:v>
                </c:pt>
                <c:pt idx="17">
                  <c:v>2.3310000000000002E-3</c:v>
                </c:pt>
                <c:pt idx="18">
                  <c:v>4.2839999999999996E-3</c:v>
                </c:pt>
                <c:pt idx="19">
                  <c:v>7.4980000000000003E-3</c:v>
                </c:pt>
                <c:pt idx="20">
                  <c:v>1.2841E-2</c:v>
                </c:pt>
                <c:pt idx="21">
                  <c:v>2.1836000000000001E-2</c:v>
                </c:pt>
                <c:pt idx="22">
                  <c:v>3.7871000000000002E-2</c:v>
                </c:pt>
                <c:pt idx="23">
                  <c:v>6.7777000000000004E-2</c:v>
                </c:pt>
                <c:pt idx="24">
                  <c:v>0.12607099999999999</c:v>
                </c:pt>
                <c:pt idx="25">
                  <c:v>0.233769</c:v>
                </c:pt>
                <c:pt idx="26">
                  <c:v>0.216698</c:v>
                </c:pt>
                <c:pt idx="27">
                  <c:v>0.117247</c:v>
                </c:pt>
                <c:pt idx="28">
                  <c:v>6.4906000000000005E-2</c:v>
                </c:pt>
                <c:pt idx="29">
                  <c:v>3.7472999999999999E-2</c:v>
                </c:pt>
                <c:pt idx="30">
                  <c:v>2.1909999999999999E-2</c:v>
                </c:pt>
                <c:pt idx="31">
                  <c:v>1.2409999999999999E-2</c:v>
                </c:pt>
                <c:pt idx="32">
                  <c:v>6.5859999999999998E-3</c:v>
                </c:pt>
                <c:pt idx="33">
                  <c:v>3.2309999999999999E-3</c:v>
                </c:pt>
                <c:pt idx="34">
                  <c:v>1.505E-3</c:v>
                </c:pt>
                <c:pt idx="35">
                  <c:v>6.8099999999999996E-4</c:v>
                </c:pt>
                <c:pt idx="36">
                  <c:v>3.1100000000000002E-4</c:v>
                </c:pt>
                <c:pt idx="37">
                  <c:v>1.4100000000000001E-4</c:v>
                </c:pt>
                <c:pt idx="38">
                  <c:v>6.3E-5</c:v>
                </c:pt>
                <c:pt idx="39">
                  <c:v>2.6999999999999999E-5</c:v>
                </c:pt>
                <c:pt idx="40">
                  <c:v>1.1E-5</c:v>
                </c:pt>
                <c:pt idx="41">
                  <c:v>3.9999999999999998E-6</c:v>
                </c:pt>
                <c:pt idx="42">
                  <c:v>1.9999999999999999E-6</c:v>
                </c:pt>
                <c:pt idx="43">
                  <c:v>9.9999999999999995E-7</c:v>
                </c:pt>
                <c:pt idx="44">
                  <c:v>0</c:v>
                </c:pt>
                <c:pt idx="45">
                  <c:v>0</c:v>
                </c:pt>
                <c:pt idx="46">
                  <c:v>0</c:v>
                </c:pt>
                <c:pt idx="47">
                  <c:v>0</c:v>
                </c:pt>
                <c:pt idx="48">
                  <c:v>0</c:v>
                </c:pt>
                <c:pt idx="49">
                  <c:v>0</c:v>
                </c:pt>
              </c:numCache>
            </c:numRef>
          </c:val>
          <c:smooth val="0"/>
        </c:ser>
        <c:ser>
          <c:idx val="5"/>
          <c:order val="5"/>
          <c:tx>
            <c:strRef>
              <c:f>'Amp hist'!$A$8</c:f>
              <c:strCache>
                <c:ptCount val="1"/>
                <c:pt idx="0">
                  <c:v>Hue 25</c:v>
                </c:pt>
              </c:strCache>
            </c:strRef>
          </c:tx>
          <c:spPr>
            <a:ln w="12700"/>
          </c:spPr>
          <c:marker>
            <c:symbol val="none"/>
          </c:marker>
          <c:cat>
            <c:numRef>
              <c:f>'Amp hist'!$B$2:$AY$2</c:f>
              <c:numCache>
                <c:formatCode>General</c:formatCode>
                <c:ptCount val="50"/>
                <c:pt idx="0">
                  <c:v>-7.8460000000000001</c:v>
                </c:pt>
                <c:pt idx="1">
                  <c:v>-7.5380000000000003</c:v>
                </c:pt>
                <c:pt idx="2">
                  <c:v>-7.23</c:v>
                </c:pt>
                <c:pt idx="3">
                  <c:v>-6.9220000000000006</c:v>
                </c:pt>
                <c:pt idx="4">
                  <c:v>-6.6140000000000008</c:v>
                </c:pt>
                <c:pt idx="5">
                  <c:v>-6.3060000000000009</c:v>
                </c:pt>
                <c:pt idx="6">
                  <c:v>-5.9980000000000011</c:v>
                </c:pt>
                <c:pt idx="7">
                  <c:v>-5.6900000000000013</c:v>
                </c:pt>
                <c:pt idx="8">
                  <c:v>-5.3820000000000014</c:v>
                </c:pt>
                <c:pt idx="9">
                  <c:v>-5.0740000000000016</c:v>
                </c:pt>
                <c:pt idx="10">
                  <c:v>-4.7660000000000018</c:v>
                </c:pt>
                <c:pt idx="11">
                  <c:v>-4.458000000000002</c:v>
                </c:pt>
                <c:pt idx="12">
                  <c:v>-4.1500000000000021</c:v>
                </c:pt>
                <c:pt idx="13">
                  <c:v>-3.8420000000000023</c:v>
                </c:pt>
                <c:pt idx="14">
                  <c:v>-3.5340000000000025</c:v>
                </c:pt>
                <c:pt idx="15">
                  <c:v>-3.2260000000000026</c:v>
                </c:pt>
                <c:pt idx="16">
                  <c:v>-2.9180000000000028</c:v>
                </c:pt>
                <c:pt idx="17">
                  <c:v>-2.610000000000003</c:v>
                </c:pt>
                <c:pt idx="18">
                  <c:v>-2.3020000000000032</c:v>
                </c:pt>
                <c:pt idx="19">
                  <c:v>-1.9940000000000031</c:v>
                </c:pt>
                <c:pt idx="20">
                  <c:v>-1.6860000000000031</c:v>
                </c:pt>
                <c:pt idx="21">
                  <c:v>-1.378000000000003</c:v>
                </c:pt>
                <c:pt idx="22">
                  <c:v>-1.0700000000000029</c:v>
                </c:pt>
                <c:pt idx="23">
                  <c:v>-0.7620000000000029</c:v>
                </c:pt>
                <c:pt idx="24">
                  <c:v>-0.4540000000000029</c:v>
                </c:pt>
                <c:pt idx="25">
                  <c:v>-0.14600000000000291</c:v>
                </c:pt>
                <c:pt idx="26">
                  <c:v>0.16199999999999709</c:v>
                </c:pt>
                <c:pt idx="27">
                  <c:v>0.46999999999999709</c:v>
                </c:pt>
                <c:pt idx="28">
                  <c:v>0.77799999999999714</c:v>
                </c:pt>
                <c:pt idx="29">
                  <c:v>1.0859999999999972</c:v>
                </c:pt>
                <c:pt idx="30">
                  <c:v>1.3939999999999972</c:v>
                </c:pt>
                <c:pt idx="31">
                  <c:v>1.7019999999999973</c:v>
                </c:pt>
                <c:pt idx="32">
                  <c:v>2.0099999999999971</c:v>
                </c:pt>
                <c:pt idx="33">
                  <c:v>2.317999999999997</c:v>
                </c:pt>
                <c:pt idx="34">
                  <c:v>2.6259999999999968</c:v>
                </c:pt>
                <c:pt idx="35">
                  <c:v>2.9339999999999966</c:v>
                </c:pt>
                <c:pt idx="36">
                  <c:v>3.2419999999999964</c:v>
                </c:pt>
                <c:pt idx="37">
                  <c:v>3.5499999999999963</c:v>
                </c:pt>
                <c:pt idx="38">
                  <c:v>3.8579999999999961</c:v>
                </c:pt>
                <c:pt idx="39">
                  <c:v>4.1659999999999959</c:v>
                </c:pt>
                <c:pt idx="40">
                  <c:v>4.4739999999999958</c:v>
                </c:pt>
                <c:pt idx="41">
                  <c:v>4.7819999999999956</c:v>
                </c:pt>
                <c:pt idx="42">
                  <c:v>5.0899999999999954</c:v>
                </c:pt>
                <c:pt idx="43">
                  <c:v>5.3979999999999952</c:v>
                </c:pt>
                <c:pt idx="44">
                  <c:v>5.7059999999999951</c:v>
                </c:pt>
                <c:pt idx="45">
                  <c:v>6.0139999999999949</c:v>
                </c:pt>
                <c:pt idx="46">
                  <c:v>6.3219999999999947</c:v>
                </c:pt>
                <c:pt idx="47">
                  <c:v>6.6299999999999946</c:v>
                </c:pt>
                <c:pt idx="48">
                  <c:v>6.9379999999999944</c:v>
                </c:pt>
                <c:pt idx="49">
                  <c:v>7.2459999999999942</c:v>
                </c:pt>
              </c:numCache>
            </c:numRef>
          </c:cat>
          <c:val>
            <c:numRef>
              <c:f>'Amp hist'!$B$8:$AY$8</c:f>
              <c:numCache>
                <c:formatCode>General</c:formatCode>
                <c:ptCount val="50"/>
                <c:pt idx="0">
                  <c:v>0</c:v>
                </c:pt>
                <c:pt idx="1">
                  <c:v>0</c:v>
                </c:pt>
                <c:pt idx="2">
                  <c:v>0</c:v>
                </c:pt>
                <c:pt idx="3">
                  <c:v>0</c:v>
                </c:pt>
                <c:pt idx="4">
                  <c:v>0</c:v>
                </c:pt>
                <c:pt idx="5">
                  <c:v>0</c:v>
                </c:pt>
                <c:pt idx="6">
                  <c:v>9.9999999999999995E-7</c:v>
                </c:pt>
                <c:pt idx="7">
                  <c:v>9.9999999999999995E-7</c:v>
                </c:pt>
                <c:pt idx="8">
                  <c:v>3.0000000000000001E-6</c:v>
                </c:pt>
                <c:pt idx="9">
                  <c:v>6.0000000000000002E-6</c:v>
                </c:pt>
                <c:pt idx="10">
                  <c:v>1.2999999999999999E-5</c:v>
                </c:pt>
                <c:pt idx="11">
                  <c:v>3.0000000000000001E-5</c:v>
                </c:pt>
                <c:pt idx="12">
                  <c:v>6.8999999999999997E-5</c:v>
                </c:pt>
                <c:pt idx="13">
                  <c:v>1.5300000000000001E-4</c:v>
                </c:pt>
                <c:pt idx="14">
                  <c:v>3.1500000000000001E-4</c:v>
                </c:pt>
                <c:pt idx="15">
                  <c:v>6.0800000000000003E-4</c:v>
                </c:pt>
                <c:pt idx="16">
                  <c:v>1.1460000000000001E-3</c:v>
                </c:pt>
                <c:pt idx="17">
                  <c:v>2.163E-3</c:v>
                </c:pt>
                <c:pt idx="18">
                  <c:v>3.9940000000000002E-3</c:v>
                </c:pt>
                <c:pt idx="19">
                  <c:v>7.0800000000000004E-3</c:v>
                </c:pt>
                <c:pt idx="20">
                  <c:v>1.2232E-2</c:v>
                </c:pt>
                <c:pt idx="21">
                  <c:v>2.0882000000000001E-2</c:v>
                </c:pt>
                <c:pt idx="22">
                  <c:v>3.6058E-2</c:v>
                </c:pt>
                <c:pt idx="23">
                  <c:v>6.4374000000000001E-2</c:v>
                </c:pt>
                <c:pt idx="24">
                  <c:v>0.122543</c:v>
                </c:pt>
                <c:pt idx="25">
                  <c:v>0.24782499999999999</c:v>
                </c:pt>
                <c:pt idx="26">
                  <c:v>0.22503000000000001</c:v>
                </c:pt>
                <c:pt idx="27">
                  <c:v>0.113534</c:v>
                </c:pt>
                <c:pt idx="28">
                  <c:v>6.1911000000000001E-2</c:v>
                </c:pt>
                <c:pt idx="29">
                  <c:v>3.5774E-2</c:v>
                </c:pt>
                <c:pt idx="30">
                  <c:v>2.0898E-2</c:v>
                </c:pt>
                <c:pt idx="31">
                  <c:v>1.1709000000000001E-2</c:v>
                </c:pt>
                <c:pt idx="32">
                  <c:v>6.1190000000000003E-3</c:v>
                </c:pt>
                <c:pt idx="33">
                  <c:v>2.9780000000000002E-3</c:v>
                </c:pt>
                <c:pt idx="34">
                  <c:v>1.3860000000000001E-3</c:v>
                </c:pt>
                <c:pt idx="35">
                  <c:v>6.3299999999999999E-4</c:v>
                </c:pt>
                <c:pt idx="36">
                  <c:v>2.92E-4</c:v>
                </c:pt>
                <c:pt idx="37">
                  <c:v>1.34E-4</c:v>
                </c:pt>
                <c:pt idx="38">
                  <c:v>6.0000000000000002E-5</c:v>
                </c:pt>
                <c:pt idx="39">
                  <c:v>2.5999999999999998E-5</c:v>
                </c:pt>
                <c:pt idx="40">
                  <c:v>1.0000000000000001E-5</c:v>
                </c:pt>
                <c:pt idx="41">
                  <c:v>3.9999999999999998E-6</c:v>
                </c:pt>
                <c:pt idx="42">
                  <c:v>1.9999999999999999E-6</c:v>
                </c:pt>
                <c:pt idx="43">
                  <c:v>9.9999999999999995E-7</c:v>
                </c:pt>
                <c:pt idx="44">
                  <c:v>0</c:v>
                </c:pt>
                <c:pt idx="45">
                  <c:v>0</c:v>
                </c:pt>
                <c:pt idx="46">
                  <c:v>0</c:v>
                </c:pt>
                <c:pt idx="47">
                  <c:v>0</c:v>
                </c:pt>
                <c:pt idx="48">
                  <c:v>0</c:v>
                </c:pt>
                <c:pt idx="49">
                  <c:v>0</c:v>
                </c:pt>
              </c:numCache>
            </c:numRef>
          </c:val>
          <c:smooth val="0"/>
        </c:ser>
        <c:dLbls>
          <c:showLegendKey val="0"/>
          <c:showVal val="0"/>
          <c:showCatName val="0"/>
          <c:showSerName val="0"/>
          <c:showPercent val="0"/>
          <c:showBubbleSize val="0"/>
        </c:dLbls>
        <c:smooth val="0"/>
        <c:axId val="-1364688480"/>
        <c:axId val="-1364691200"/>
      </c:lineChart>
      <c:catAx>
        <c:axId val="-1364688480"/>
        <c:scaling>
          <c:orientation val="minMax"/>
        </c:scaling>
        <c:delete val="0"/>
        <c:axPos val="b"/>
        <c:title>
          <c:tx>
            <c:rich>
              <a:bodyPr/>
              <a:lstStyle/>
              <a:p>
                <a:pPr>
                  <a:defRPr/>
                </a:pPr>
                <a:r>
                  <a:rPr lang="en-US" dirty="0" smtClean="0"/>
                  <a:t>Amplitude</a:t>
                </a:r>
                <a:endParaRPr lang="en-US" dirty="0"/>
              </a:p>
            </c:rich>
          </c:tx>
          <c:layout/>
          <c:overlay val="0"/>
        </c:title>
        <c:numFmt formatCode="General" sourceLinked="1"/>
        <c:majorTickMark val="none"/>
        <c:minorTickMark val="none"/>
        <c:tickLblPos val="nextTo"/>
        <c:crossAx val="-1364691200"/>
        <c:crosses val="autoZero"/>
        <c:auto val="1"/>
        <c:lblAlgn val="ctr"/>
        <c:lblOffset val="100"/>
        <c:noMultiLvlLbl val="0"/>
      </c:catAx>
      <c:valAx>
        <c:axId val="-1364691200"/>
        <c:scaling>
          <c:orientation val="minMax"/>
        </c:scaling>
        <c:delete val="0"/>
        <c:axPos val="l"/>
        <c:majorGridlines/>
        <c:title>
          <c:tx>
            <c:rich>
              <a:bodyPr/>
              <a:lstStyle/>
              <a:p>
                <a:pPr>
                  <a:defRPr/>
                </a:pPr>
                <a:r>
                  <a:rPr lang="en-US"/>
                  <a:t>Percent</a:t>
                </a:r>
              </a:p>
            </c:rich>
          </c:tx>
          <c:layout/>
          <c:overlay val="0"/>
        </c:title>
        <c:numFmt formatCode="0%" sourceLinked="0"/>
        <c:majorTickMark val="none"/>
        <c:minorTickMark val="none"/>
        <c:tickLblPos val="nextTo"/>
        <c:crossAx val="-1364688480"/>
        <c:crosses val="autoZero"/>
        <c:crossBetween val="between"/>
      </c:valAx>
    </c:plotArea>
    <c:legend>
      <c:legendPos val="b"/>
      <c:layout/>
      <c:overlay val="0"/>
    </c:legend>
    <c:plotVisOnly val="1"/>
    <c:dispBlanksAs val="gap"/>
    <c:showDLblsOverMax val="0"/>
  </c:chart>
  <c:externalData r:id="rId2">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b="0"/>
            </a:pPr>
            <a:r>
              <a:rPr lang="en-US" sz="1400" b="0" dirty="0" smtClean="0"/>
              <a:t>Amplitude difference </a:t>
            </a:r>
            <a:r>
              <a:rPr lang="en-US" sz="1400" b="0" dirty="0"/>
              <a:t>distribution</a:t>
            </a:r>
          </a:p>
        </c:rich>
      </c:tx>
      <c:layout/>
      <c:overlay val="0"/>
    </c:title>
    <c:autoTitleDeleted val="0"/>
    <c:plotArea>
      <c:layout>
        <c:manualLayout>
          <c:layoutTarget val="inner"/>
          <c:xMode val="edge"/>
          <c:yMode val="edge"/>
          <c:x val="7.2725890061977966E-2"/>
          <c:y val="0.12062114148719272"/>
          <c:w val="0.88971102732388985"/>
          <c:h val="0.58221489066279608"/>
        </c:manualLayout>
      </c:layout>
      <c:scatterChart>
        <c:scatterStyle val="smoothMarker"/>
        <c:varyColors val="0"/>
        <c:ser>
          <c:idx val="0"/>
          <c:order val="0"/>
          <c:tx>
            <c:strRef>
              <c:f>'Amp hist'!$A$11</c:f>
              <c:strCache>
                <c:ptCount val="1"/>
                <c:pt idx="0">
                  <c:v>KSD 32 vs. KSD 8</c:v>
                </c:pt>
              </c:strCache>
            </c:strRef>
          </c:tx>
          <c:spPr>
            <a:ln w="12700"/>
          </c:spPr>
          <c:xVal>
            <c:numRef>
              <c:f>'Amp hist'!$B$10:$AY$10</c:f>
              <c:numCache>
                <c:formatCode>General</c:formatCode>
                <c:ptCount val="50"/>
                <c:pt idx="0">
                  <c:v>5.0000000000000001E-3</c:v>
                </c:pt>
                <c:pt idx="1">
                  <c:v>1.4999999999999999E-2</c:v>
                </c:pt>
                <c:pt idx="2">
                  <c:v>2.5000000000000001E-2</c:v>
                </c:pt>
                <c:pt idx="3">
                  <c:v>3.5000000000000003E-2</c:v>
                </c:pt>
                <c:pt idx="4">
                  <c:v>4.5000000000000005E-2</c:v>
                </c:pt>
                <c:pt idx="5">
                  <c:v>5.5000000000000007E-2</c:v>
                </c:pt>
                <c:pt idx="6">
                  <c:v>6.5000000000000002E-2</c:v>
                </c:pt>
                <c:pt idx="7">
                  <c:v>7.4999999999999997E-2</c:v>
                </c:pt>
                <c:pt idx="8">
                  <c:v>8.4999999999999992E-2</c:v>
                </c:pt>
                <c:pt idx="9">
                  <c:v>9.4999999999999987E-2</c:v>
                </c:pt>
                <c:pt idx="10">
                  <c:v>0.10499999999999998</c:v>
                </c:pt>
                <c:pt idx="11">
                  <c:v>0.11499999999999998</c:v>
                </c:pt>
                <c:pt idx="12">
                  <c:v>0.12499999999999997</c:v>
                </c:pt>
                <c:pt idx="13">
                  <c:v>0.13499999999999998</c:v>
                </c:pt>
                <c:pt idx="14">
                  <c:v>0.14499999999999999</c:v>
                </c:pt>
                <c:pt idx="15">
                  <c:v>0.155</c:v>
                </c:pt>
                <c:pt idx="16">
                  <c:v>0.16500000000000001</c:v>
                </c:pt>
                <c:pt idx="17">
                  <c:v>0.17500000000000002</c:v>
                </c:pt>
                <c:pt idx="18">
                  <c:v>0.18500000000000003</c:v>
                </c:pt>
                <c:pt idx="19">
                  <c:v>0.19500000000000003</c:v>
                </c:pt>
                <c:pt idx="20">
                  <c:v>0.20500000000000004</c:v>
                </c:pt>
                <c:pt idx="21">
                  <c:v>0.21500000000000005</c:v>
                </c:pt>
                <c:pt idx="22">
                  <c:v>0.22500000000000006</c:v>
                </c:pt>
                <c:pt idx="23">
                  <c:v>0.23500000000000007</c:v>
                </c:pt>
                <c:pt idx="24">
                  <c:v>0.24500000000000008</c:v>
                </c:pt>
                <c:pt idx="25">
                  <c:v>0.25500000000000006</c:v>
                </c:pt>
                <c:pt idx="26">
                  <c:v>0.26500000000000007</c:v>
                </c:pt>
                <c:pt idx="27">
                  <c:v>0.27500000000000008</c:v>
                </c:pt>
                <c:pt idx="28">
                  <c:v>0.28500000000000009</c:v>
                </c:pt>
                <c:pt idx="29">
                  <c:v>0.2950000000000001</c:v>
                </c:pt>
                <c:pt idx="30">
                  <c:v>0.3050000000000001</c:v>
                </c:pt>
                <c:pt idx="31">
                  <c:v>0.31500000000000011</c:v>
                </c:pt>
                <c:pt idx="32">
                  <c:v>0.32500000000000012</c:v>
                </c:pt>
                <c:pt idx="33">
                  <c:v>0.33500000000000013</c:v>
                </c:pt>
                <c:pt idx="34">
                  <c:v>0.34500000000000014</c:v>
                </c:pt>
                <c:pt idx="35">
                  <c:v>0.35500000000000015</c:v>
                </c:pt>
                <c:pt idx="36">
                  <c:v>0.36500000000000016</c:v>
                </c:pt>
                <c:pt idx="37">
                  <c:v>0.37500000000000017</c:v>
                </c:pt>
                <c:pt idx="38">
                  <c:v>0.38500000000000018</c:v>
                </c:pt>
                <c:pt idx="39">
                  <c:v>0.39500000000000018</c:v>
                </c:pt>
                <c:pt idx="40">
                  <c:v>0.40500000000000019</c:v>
                </c:pt>
                <c:pt idx="41">
                  <c:v>0.4150000000000002</c:v>
                </c:pt>
                <c:pt idx="42">
                  <c:v>0.42500000000000021</c:v>
                </c:pt>
                <c:pt idx="43">
                  <c:v>0.43500000000000022</c:v>
                </c:pt>
                <c:pt idx="44">
                  <c:v>0.44500000000000023</c:v>
                </c:pt>
                <c:pt idx="45">
                  <c:v>0.45500000000000024</c:v>
                </c:pt>
                <c:pt idx="46">
                  <c:v>0.46500000000000025</c:v>
                </c:pt>
                <c:pt idx="47">
                  <c:v>0.47500000000000026</c:v>
                </c:pt>
                <c:pt idx="48">
                  <c:v>0.48500000000000026</c:v>
                </c:pt>
                <c:pt idx="49">
                  <c:v>0.49500000000000027</c:v>
                </c:pt>
              </c:numCache>
            </c:numRef>
          </c:xVal>
          <c:yVal>
            <c:numRef>
              <c:f>'Amp hist'!$B$11:$AY$11</c:f>
              <c:numCache>
                <c:formatCode>General</c:formatCode>
                <c:ptCount val="50"/>
                <c:pt idx="0">
                  <c:v>0.83308199999999999</c:v>
                </c:pt>
                <c:pt idx="1">
                  <c:v>0.166657</c:v>
                </c:pt>
                <c:pt idx="2">
                  <c:v>2.5599999999999999E-4</c:v>
                </c:pt>
                <c:pt idx="3">
                  <c:v>5.0000000000000004E-6</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numCache>
            </c:numRef>
          </c:yVal>
          <c:smooth val="1"/>
        </c:ser>
        <c:ser>
          <c:idx val="1"/>
          <c:order val="1"/>
          <c:tx>
            <c:strRef>
              <c:f>'Amp hist'!$A$12</c:f>
              <c:strCache>
                <c:ptCount val="1"/>
                <c:pt idx="0">
                  <c:v>KSD 32 vs. Hue 0.5</c:v>
                </c:pt>
              </c:strCache>
            </c:strRef>
          </c:tx>
          <c:spPr>
            <a:ln w="12700"/>
          </c:spPr>
          <c:xVal>
            <c:numRef>
              <c:f>'Amp hist'!$B$10:$AY$10</c:f>
              <c:numCache>
                <c:formatCode>General</c:formatCode>
                <c:ptCount val="50"/>
                <c:pt idx="0">
                  <c:v>5.0000000000000001E-3</c:v>
                </c:pt>
                <c:pt idx="1">
                  <c:v>1.4999999999999999E-2</c:v>
                </c:pt>
                <c:pt idx="2">
                  <c:v>2.5000000000000001E-2</c:v>
                </c:pt>
                <c:pt idx="3">
                  <c:v>3.5000000000000003E-2</c:v>
                </c:pt>
                <c:pt idx="4">
                  <c:v>4.5000000000000005E-2</c:v>
                </c:pt>
                <c:pt idx="5">
                  <c:v>5.5000000000000007E-2</c:v>
                </c:pt>
                <c:pt idx="6">
                  <c:v>6.5000000000000002E-2</c:v>
                </c:pt>
                <c:pt idx="7">
                  <c:v>7.4999999999999997E-2</c:v>
                </c:pt>
                <c:pt idx="8">
                  <c:v>8.4999999999999992E-2</c:v>
                </c:pt>
                <c:pt idx="9">
                  <c:v>9.4999999999999987E-2</c:v>
                </c:pt>
                <c:pt idx="10">
                  <c:v>0.10499999999999998</c:v>
                </c:pt>
                <c:pt idx="11">
                  <c:v>0.11499999999999998</c:v>
                </c:pt>
                <c:pt idx="12">
                  <c:v>0.12499999999999997</c:v>
                </c:pt>
                <c:pt idx="13">
                  <c:v>0.13499999999999998</c:v>
                </c:pt>
                <c:pt idx="14">
                  <c:v>0.14499999999999999</c:v>
                </c:pt>
                <c:pt idx="15">
                  <c:v>0.155</c:v>
                </c:pt>
                <c:pt idx="16">
                  <c:v>0.16500000000000001</c:v>
                </c:pt>
                <c:pt idx="17">
                  <c:v>0.17500000000000002</c:v>
                </c:pt>
                <c:pt idx="18">
                  <c:v>0.18500000000000003</c:v>
                </c:pt>
                <c:pt idx="19">
                  <c:v>0.19500000000000003</c:v>
                </c:pt>
                <c:pt idx="20">
                  <c:v>0.20500000000000004</c:v>
                </c:pt>
                <c:pt idx="21">
                  <c:v>0.21500000000000005</c:v>
                </c:pt>
                <c:pt idx="22">
                  <c:v>0.22500000000000006</c:v>
                </c:pt>
                <c:pt idx="23">
                  <c:v>0.23500000000000007</c:v>
                </c:pt>
                <c:pt idx="24">
                  <c:v>0.24500000000000008</c:v>
                </c:pt>
                <c:pt idx="25">
                  <c:v>0.25500000000000006</c:v>
                </c:pt>
                <c:pt idx="26">
                  <c:v>0.26500000000000007</c:v>
                </c:pt>
                <c:pt idx="27">
                  <c:v>0.27500000000000008</c:v>
                </c:pt>
                <c:pt idx="28">
                  <c:v>0.28500000000000009</c:v>
                </c:pt>
                <c:pt idx="29">
                  <c:v>0.2950000000000001</c:v>
                </c:pt>
                <c:pt idx="30">
                  <c:v>0.3050000000000001</c:v>
                </c:pt>
                <c:pt idx="31">
                  <c:v>0.31500000000000011</c:v>
                </c:pt>
                <c:pt idx="32">
                  <c:v>0.32500000000000012</c:v>
                </c:pt>
                <c:pt idx="33">
                  <c:v>0.33500000000000013</c:v>
                </c:pt>
                <c:pt idx="34">
                  <c:v>0.34500000000000014</c:v>
                </c:pt>
                <c:pt idx="35">
                  <c:v>0.35500000000000015</c:v>
                </c:pt>
                <c:pt idx="36">
                  <c:v>0.36500000000000016</c:v>
                </c:pt>
                <c:pt idx="37">
                  <c:v>0.37500000000000017</c:v>
                </c:pt>
                <c:pt idx="38">
                  <c:v>0.38500000000000018</c:v>
                </c:pt>
                <c:pt idx="39">
                  <c:v>0.39500000000000018</c:v>
                </c:pt>
                <c:pt idx="40">
                  <c:v>0.40500000000000019</c:v>
                </c:pt>
                <c:pt idx="41">
                  <c:v>0.4150000000000002</c:v>
                </c:pt>
                <c:pt idx="42">
                  <c:v>0.42500000000000021</c:v>
                </c:pt>
                <c:pt idx="43">
                  <c:v>0.43500000000000022</c:v>
                </c:pt>
                <c:pt idx="44">
                  <c:v>0.44500000000000023</c:v>
                </c:pt>
                <c:pt idx="45">
                  <c:v>0.45500000000000024</c:v>
                </c:pt>
                <c:pt idx="46">
                  <c:v>0.46500000000000025</c:v>
                </c:pt>
                <c:pt idx="47">
                  <c:v>0.47500000000000026</c:v>
                </c:pt>
                <c:pt idx="48">
                  <c:v>0.48500000000000026</c:v>
                </c:pt>
                <c:pt idx="49">
                  <c:v>0.49500000000000027</c:v>
                </c:pt>
              </c:numCache>
            </c:numRef>
          </c:xVal>
          <c:yVal>
            <c:numRef>
              <c:f>'Amp hist'!$B$12:$AY$12</c:f>
              <c:numCache>
                <c:formatCode>General</c:formatCode>
                <c:ptCount val="50"/>
                <c:pt idx="0">
                  <c:v>0.94481300000000001</c:v>
                </c:pt>
                <c:pt idx="1">
                  <c:v>5.4977999999999999E-2</c:v>
                </c:pt>
                <c:pt idx="2">
                  <c:v>2.0799999999999999E-4</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numCache>
            </c:numRef>
          </c:yVal>
          <c:smooth val="1"/>
        </c:ser>
        <c:ser>
          <c:idx val="2"/>
          <c:order val="2"/>
          <c:tx>
            <c:strRef>
              <c:f>'Amp hist'!$A$13</c:f>
              <c:strCache>
                <c:ptCount val="1"/>
                <c:pt idx="0">
                  <c:v>KSD 32 vs. Hue 1</c:v>
                </c:pt>
              </c:strCache>
            </c:strRef>
          </c:tx>
          <c:spPr>
            <a:ln w="12700"/>
          </c:spPr>
          <c:xVal>
            <c:numRef>
              <c:f>'Amp hist'!$B$10:$AY$10</c:f>
              <c:numCache>
                <c:formatCode>General</c:formatCode>
                <c:ptCount val="50"/>
                <c:pt idx="0">
                  <c:v>5.0000000000000001E-3</c:v>
                </c:pt>
                <c:pt idx="1">
                  <c:v>1.4999999999999999E-2</c:v>
                </c:pt>
                <c:pt idx="2">
                  <c:v>2.5000000000000001E-2</c:v>
                </c:pt>
                <c:pt idx="3">
                  <c:v>3.5000000000000003E-2</c:v>
                </c:pt>
                <c:pt idx="4">
                  <c:v>4.5000000000000005E-2</c:v>
                </c:pt>
                <c:pt idx="5">
                  <c:v>5.5000000000000007E-2</c:v>
                </c:pt>
                <c:pt idx="6">
                  <c:v>6.5000000000000002E-2</c:v>
                </c:pt>
                <c:pt idx="7">
                  <c:v>7.4999999999999997E-2</c:v>
                </c:pt>
                <c:pt idx="8">
                  <c:v>8.4999999999999992E-2</c:v>
                </c:pt>
                <c:pt idx="9">
                  <c:v>9.4999999999999987E-2</c:v>
                </c:pt>
                <c:pt idx="10">
                  <c:v>0.10499999999999998</c:v>
                </c:pt>
                <c:pt idx="11">
                  <c:v>0.11499999999999998</c:v>
                </c:pt>
                <c:pt idx="12">
                  <c:v>0.12499999999999997</c:v>
                </c:pt>
                <c:pt idx="13">
                  <c:v>0.13499999999999998</c:v>
                </c:pt>
                <c:pt idx="14">
                  <c:v>0.14499999999999999</c:v>
                </c:pt>
                <c:pt idx="15">
                  <c:v>0.155</c:v>
                </c:pt>
                <c:pt idx="16">
                  <c:v>0.16500000000000001</c:v>
                </c:pt>
                <c:pt idx="17">
                  <c:v>0.17500000000000002</c:v>
                </c:pt>
                <c:pt idx="18">
                  <c:v>0.18500000000000003</c:v>
                </c:pt>
                <c:pt idx="19">
                  <c:v>0.19500000000000003</c:v>
                </c:pt>
                <c:pt idx="20">
                  <c:v>0.20500000000000004</c:v>
                </c:pt>
                <c:pt idx="21">
                  <c:v>0.21500000000000005</c:v>
                </c:pt>
                <c:pt idx="22">
                  <c:v>0.22500000000000006</c:v>
                </c:pt>
                <c:pt idx="23">
                  <c:v>0.23500000000000007</c:v>
                </c:pt>
                <c:pt idx="24">
                  <c:v>0.24500000000000008</c:v>
                </c:pt>
                <c:pt idx="25">
                  <c:v>0.25500000000000006</c:v>
                </c:pt>
                <c:pt idx="26">
                  <c:v>0.26500000000000007</c:v>
                </c:pt>
                <c:pt idx="27">
                  <c:v>0.27500000000000008</c:v>
                </c:pt>
                <c:pt idx="28">
                  <c:v>0.28500000000000009</c:v>
                </c:pt>
                <c:pt idx="29">
                  <c:v>0.2950000000000001</c:v>
                </c:pt>
                <c:pt idx="30">
                  <c:v>0.3050000000000001</c:v>
                </c:pt>
                <c:pt idx="31">
                  <c:v>0.31500000000000011</c:v>
                </c:pt>
                <c:pt idx="32">
                  <c:v>0.32500000000000012</c:v>
                </c:pt>
                <c:pt idx="33">
                  <c:v>0.33500000000000013</c:v>
                </c:pt>
                <c:pt idx="34">
                  <c:v>0.34500000000000014</c:v>
                </c:pt>
                <c:pt idx="35">
                  <c:v>0.35500000000000015</c:v>
                </c:pt>
                <c:pt idx="36">
                  <c:v>0.36500000000000016</c:v>
                </c:pt>
                <c:pt idx="37">
                  <c:v>0.37500000000000017</c:v>
                </c:pt>
                <c:pt idx="38">
                  <c:v>0.38500000000000018</c:v>
                </c:pt>
                <c:pt idx="39">
                  <c:v>0.39500000000000018</c:v>
                </c:pt>
                <c:pt idx="40">
                  <c:v>0.40500000000000019</c:v>
                </c:pt>
                <c:pt idx="41">
                  <c:v>0.4150000000000002</c:v>
                </c:pt>
                <c:pt idx="42">
                  <c:v>0.42500000000000021</c:v>
                </c:pt>
                <c:pt idx="43">
                  <c:v>0.43500000000000022</c:v>
                </c:pt>
                <c:pt idx="44">
                  <c:v>0.44500000000000023</c:v>
                </c:pt>
                <c:pt idx="45">
                  <c:v>0.45500000000000024</c:v>
                </c:pt>
                <c:pt idx="46">
                  <c:v>0.46500000000000025</c:v>
                </c:pt>
                <c:pt idx="47">
                  <c:v>0.47500000000000026</c:v>
                </c:pt>
                <c:pt idx="48">
                  <c:v>0.48500000000000026</c:v>
                </c:pt>
                <c:pt idx="49">
                  <c:v>0.49500000000000027</c:v>
                </c:pt>
              </c:numCache>
            </c:numRef>
          </c:xVal>
          <c:yVal>
            <c:numRef>
              <c:f>'Amp hist'!$B$13:$AY$13</c:f>
              <c:numCache>
                <c:formatCode>General</c:formatCode>
                <c:ptCount val="50"/>
                <c:pt idx="0">
                  <c:v>0.65849400000000002</c:v>
                </c:pt>
                <c:pt idx="1">
                  <c:v>0.28220499999999998</c:v>
                </c:pt>
                <c:pt idx="2">
                  <c:v>5.3690000000000002E-2</c:v>
                </c:pt>
                <c:pt idx="3">
                  <c:v>5.2639999999999996E-3</c:v>
                </c:pt>
                <c:pt idx="4">
                  <c:v>3.3E-4</c:v>
                </c:pt>
                <c:pt idx="5">
                  <c:v>1.5999999999999999E-5</c:v>
                </c:pt>
                <c:pt idx="6">
                  <c:v>9.9999999999999995E-7</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numCache>
            </c:numRef>
          </c:yVal>
          <c:smooth val="1"/>
        </c:ser>
        <c:ser>
          <c:idx val="3"/>
          <c:order val="3"/>
          <c:tx>
            <c:strRef>
              <c:f>'Amp hist'!$A$14</c:f>
              <c:strCache>
                <c:ptCount val="1"/>
                <c:pt idx="0">
                  <c:v>KSD 32 vs. Hue 5</c:v>
                </c:pt>
              </c:strCache>
            </c:strRef>
          </c:tx>
          <c:spPr>
            <a:ln w="12700"/>
          </c:spPr>
          <c:xVal>
            <c:numRef>
              <c:f>'Amp hist'!$B$10:$AY$10</c:f>
              <c:numCache>
                <c:formatCode>General</c:formatCode>
                <c:ptCount val="50"/>
                <c:pt idx="0">
                  <c:v>5.0000000000000001E-3</c:v>
                </c:pt>
                <c:pt idx="1">
                  <c:v>1.4999999999999999E-2</c:v>
                </c:pt>
                <c:pt idx="2">
                  <c:v>2.5000000000000001E-2</c:v>
                </c:pt>
                <c:pt idx="3">
                  <c:v>3.5000000000000003E-2</c:v>
                </c:pt>
                <c:pt idx="4">
                  <c:v>4.5000000000000005E-2</c:v>
                </c:pt>
                <c:pt idx="5">
                  <c:v>5.5000000000000007E-2</c:v>
                </c:pt>
                <c:pt idx="6">
                  <c:v>6.5000000000000002E-2</c:v>
                </c:pt>
                <c:pt idx="7">
                  <c:v>7.4999999999999997E-2</c:v>
                </c:pt>
                <c:pt idx="8">
                  <c:v>8.4999999999999992E-2</c:v>
                </c:pt>
                <c:pt idx="9">
                  <c:v>9.4999999999999987E-2</c:v>
                </c:pt>
                <c:pt idx="10">
                  <c:v>0.10499999999999998</c:v>
                </c:pt>
                <c:pt idx="11">
                  <c:v>0.11499999999999998</c:v>
                </c:pt>
                <c:pt idx="12">
                  <c:v>0.12499999999999997</c:v>
                </c:pt>
                <c:pt idx="13">
                  <c:v>0.13499999999999998</c:v>
                </c:pt>
                <c:pt idx="14">
                  <c:v>0.14499999999999999</c:v>
                </c:pt>
                <c:pt idx="15">
                  <c:v>0.155</c:v>
                </c:pt>
                <c:pt idx="16">
                  <c:v>0.16500000000000001</c:v>
                </c:pt>
                <c:pt idx="17">
                  <c:v>0.17500000000000002</c:v>
                </c:pt>
                <c:pt idx="18">
                  <c:v>0.18500000000000003</c:v>
                </c:pt>
                <c:pt idx="19">
                  <c:v>0.19500000000000003</c:v>
                </c:pt>
                <c:pt idx="20">
                  <c:v>0.20500000000000004</c:v>
                </c:pt>
                <c:pt idx="21">
                  <c:v>0.21500000000000005</c:v>
                </c:pt>
                <c:pt idx="22">
                  <c:v>0.22500000000000006</c:v>
                </c:pt>
                <c:pt idx="23">
                  <c:v>0.23500000000000007</c:v>
                </c:pt>
                <c:pt idx="24">
                  <c:v>0.24500000000000008</c:v>
                </c:pt>
                <c:pt idx="25">
                  <c:v>0.25500000000000006</c:v>
                </c:pt>
                <c:pt idx="26">
                  <c:v>0.26500000000000007</c:v>
                </c:pt>
                <c:pt idx="27">
                  <c:v>0.27500000000000008</c:v>
                </c:pt>
                <c:pt idx="28">
                  <c:v>0.28500000000000009</c:v>
                </c:pt>
                <c:pt idx="29">
                  <c:v>0.2950000000000001</c:v>
                </c:pt>
                <c:pt idx="30">
                  <c:v>0.3050000000000001</c:v>
                </c:pt>
                <c:pt idx="31">
                  <c:v>0.31500000000000011</c:v>
                </c:pt>
                <c:pt idx="32">
                  <c:v>0.32500000000000012</c:v>
                </c:pt>
                <c:pt idx="33">
                  <c:v>0.33500000000000013</c:v>
                </c:pt>
                <c:pt idx="34">
                  <c:v>0.34500000000000014</c:v>
                </c:pt>
                <c:pt idx="35">
                  <c:v>0.35500000000000015</c:v>
                </c:pt>
                <c:pt idx="36">
                  <c:v>0.36500000000000016</c:v>
                </c:pt>
                <c:pt idx="37">
                  <c:v>0.37500000000000017</c:v>
                </c:pt>
                <c:pt idx="38">
                  <c:v>0.38500000000000018</c:v>
                </c:pt>
                <c:pt idx="39">
                  <c:v>0.39500000000000018</c:v>
                </c:pt>
                <c:pt idx="40">
                  <c:v>0.40500000000000019</c:v>
                </c:pt>
                <c:pt idx="41">
                  <c:v>0.4150000000000002</c:v>
                </c:pt>
                <c:pt idx="42">
                  <c:v>0.42500000000000021</c:v>
                </c:pt>
                <c:pt idx="43">
                  <c:v>0.43500000000000022</c:v>
                </c:pt>
                <c:pt idx="44">
                  <c:v>0.44500000000000023</c:v>
                </c:pt>
                <c:pt idx="45">
                  <c:v>0.45500000000000024</c:v>
                </c:pt>
                <c:pt idx="46">
                  <c:v>0.46500000000000025</c:v>
                </c:pt>
                <c:pt idx="47">
                  <c:v>0.47500000000000026</c:v>
                </c:pt>
                <c:pt idx="48">
                  <c:v>0.48500000000000026</c:v>
                </c:pt>
                <c:pt idx="49">
                  <c:v>0.49500000000000027</c:v>
                </c:pt>
              </c:numCache>
            </c:numRef>
          </c:xVal>
          <c:yVal>
            <c:numRef>
              <c:f>'Amp hist'!$B$14:$AY$14</c:f>
              <c:numCache>
                <c:formatCode>General</c:formatCode>
                <c:ptCount val="50"/>
                <c:pt idx="0">
                  <c:v>0.13961999999999999</c:v>
                </c:pt>
                <c:pt idx="1">
                  <c:v>0.13415099999999999</c:v>
                </c:pt>
                <c:pt idx="2">
                  <c:v>0.124518</c:v>
                </c:pt>
                <c:pt idx="3">
                  <c:v>0.112189</c:v>
                </c:pt>
                <c:pt idx="4">
                  <c:v>9.8107E-2</c:v>
                </c:pt>
                <c:pt idx="5">
                  <c:v>8.3502000000000007E-2</c:v>
                </c:pt>
                <c:pt idx="6">
                  <c:v>6.9231000000000001E-2</c:v>
                </c:pt>
                <c:pt idx="7">
                  <c:v>5.6091000000000002E-2</c:v>
                </c:pt>
                <c:pt idx="8">
                  <c:v>4.4524000000000001E-2</c:v>
                </c:pt>
                <c:pt idx="9">
                  <c:v>3.4759999999999999E-2</c:v>
                </c:pt>
                <c:pt idx="10">
                  <c:v>2.6702E-2</c:v>
                </c:pt>
                <c:pt idx="11">
                  <c:v>2.0264000000000001E-2</c:v>
                </c:pt>
                <c:pt idx="12">
                  <c:v>1.5209E-2</c:v>
                </c:pt>
                <c:pt idx="13">
                  <c:v>1.1310000000000001E-2</c:v>
                </c:pt>
                <c:pt idx="14">
                  <c:v>8.3459999999999993E-3</c:v>
                </c:pt>
                <c:pt idx="15">
                  <c:v>6.1219999999999998E-3</c:v>
                </c:pt>
                <c:pt idx="16">
                  <c:v>4.4470000000000004E-3</c:v>
                </c:pt>
                <c:pt idx="17">
                  <c:v>3.209E-3</c:v>
                </c:pt>
                <c:pt idx="18">
                  <c:v>2.31E-3</c:v>
                </c:pt>
                <c:pt idx="19">
                  <c:v>1.634E-3</c:v>
                </c:pt>
                <c:pt idx="20">
                  <c:v>1.1609999999999999E-3</c:v>
                </c:pt>
                <c:pt idx="21">
                  <c:v>8.1499999999999997E-4</c:v>
                </c:pt>
                <c:pt idx="22">
                  <c:v>5.6999999999999998E-4</c:v>
                </c:pt>
                <c:pt idx="23">
                  <c:v>3.9300000000000001E-4</c:v>
                </c:pt>
                <c:pt idx="24">
                  <c:v>2.72E-4</c:v>
                </c:pt>
                <c:pt idx="25">
                  <c:v>1.83E-4</c:v>
                </c:pt>
                <c:pt idx="26">
                  <c:v>1.2400000000000001E-4</c:v>
                </c:pt>
                <c:pt idx="27">
                  <c:v>8.2000000000000001E-5</c:v>
                </c:pt>
                <c:pt idx="28">
                  <c:v>5.3999999999999998E-5</c:v>
                </c:pt>
                <c:pt idx="29">
                  <c:v>3.6000000000000001E-5</c:v>
                </c:pt>
                <c:pt idx="30">
                  <c:v>2.3E-5</c:v>
                </c:pt>
                <c:pt idx="31">
                  <c:v>1.5E-5</c:v>
                </c:pt>
                <c:pt idx="32">
                  <c:v>1.0000000000000001E-5</c:v>
                </c:pt>
                <c:pt idx="33">
                  <c:v>6.0000000000000002E-6</c:v>
                </c:pt>
                <c:pt idx="34">
                  <c:v>3.9999999999999998E-6</c:v>
                </c:pt>
                <c:pt idx="35">
                  <c:v>1.9999999999999999E-6</c:v>
                </c:pt>
                <c:pt idx="36">
                  <c:v>1.9999999999999999E-6</c:v>
                </c:pt>
                <c:pt idx="37">
                  <c:v>9.9999999999999995E-7</c:v>
                </c:pt>
                <c:pt idx="38">
                  <c:v>9.9999999999999995E-7</c:v>
                </c:pt>
                <c:pt idx="39">
                  <c:v>0</c:v>
                </c:pt>
                <c:pt idx="40">
                  <c:v>0</c:v>
                </c:pt>
                <c:pt idx="41">
                  <c:v>0</c:v>
                </c:pt>
                <c:pt idx="42">
                  <c:v>0</c:v>
                </c:pt>
                <c:pt idx="43">
                  <c:v>0</c:v>
                </c:pt>
                <c:pt idx="44">
                  <c:v>0</c:v>
                </c:pt>
                <c:pt idx="45">
                  <c:v>0</c:v>
                </c:pt>
                <c:pt idx="46">
                  <c:v>0</c:v>
                </c:pt>
                <c:pt idx="47">
                  <c:v>0</c:v>
                </c:pt>
                <c:pt idx="48">
                  <c:v>0</c:v>
                </c:pt>
                <c:pt idx="49">
                  <c:v>0</c:v>
                </c:pt>
              </c:numCache>
            </c:numRef>
          </c:yVal>
          <c:smooth val="1"/>
        </c:ser>
        <c:ser>
          <c:idx val="4"/>
          <c:order val="4"/>
          <c:tx>
            <c:strRef>
              <c:f>'Amp hist'!$A$15</c:f>
              <c:strCache>
                <c:ptCount val="1"/>
                <c:pt idx="0">
                  <c:v>KSD 32 vs. Hue 25</c:v>
                </c:pt>
              </c:strCache>
            </c:strRef>
          </c:tx>
          <c:spPr>
            <a:ln w="12700">
              <a:solidFill>
                <a:schemeClr val="accent6"/>
              </a:solidFill>
            </a:ln>
          </c:spPr>
          <c:marker>
            <c:symbol val="star"/>
            <c:size val="5"/>
            <c:spPr>
              <a:ln>
                <a:solidFill>
                  <a:schemeClr val="accent6"/>
                </a:solidFill>
              </a:ln>
            </c:spPr>
          </c:marker>
          <c:xVal>
            <c:numRef>
              <c:f>'Amp hist'!$B$10:$AY$10</c:f>
              <c:numCache>
                <c:formatCode>General</c:formatCode>
                <c:ptCount val="50"/>
                <c:pt idx="0">
                  <c:v>5.0000000000000001E-3</c:v>
                </c:pt>
                <c:pt idx="1">
                  <c:v>1.4999999999999999E-2</c:v>
                </c:pt>
                <c:pt idx="2">
                  <c:v>2.5000000000000001E-2</c:v>
                </c:pt>
                <c:pt idx="3">
                  <c:v>3.5000000000000003E-2</c:v>
                </c:pt>
                <c:pt idx="4">
                  <c:v>4.5000000000000005E-2</c:v>
                </c:pt>
                <c:pt idx="5">
                  <c:v>5.5000000000000007E-2</c:v>
                </c:pt>
                <c:pt idx="6">
                  <c:v>6.5000000000000002E-2</c:v>
                </c:pt>
                <c:pt idx="7">
                  <c:v>7.4999999999999997E-2</c:v>
                </c:pt>
                <c:pt idx="8">
                  <c:v>8.4999999999999992E-2</c:v>
                </c:pt>
                <c:pt idx="9">
                  <c:v>9.4999999999999987E-2</c:v>
                </c:pt>
                <c:pt idx="10">
                  <c:v>0.10499999999999998</c:v>
                </c:pt>
                <c:pt idx="11">
                  <c:v>0.11499999999999998</c:v>
                </c:pt>
                <c:pt idx="12">
                  <c:v>0.12499999999999997</c:v>
                </c:pt>
                <c:pt idx="13">
                  <c:v>0.13499999999999998</c:v>
                </c:pt>
                <c:pt idx="14">
                  <c:v>0.14499999999999999</c:v>
                </c:pt>
                <c:pt idx="15">
                  <c:v>0.155</c:v>
                </c:pt>
                <c:pt idx="16">
                  <c:v>0.16500000000000001</c:v>
                </c:pt>
                <c:pt idx="17">
                  <c:v>0.17500000000000002</c:v>
                </c:pt>
                <c:pt idx="18">
                  <c:v>0.18500000000000003</c:v>
                </c:pt>
                <c:pt idx="19">
                  <c:v>0.19500000000000003</c:v>
                </c:pt>
                <c:pt idx="20">
                  <c:v>0.20500000000000004</c:v>
                </c:pt>
                <c:pt idx="21">
                  <c:v>0.21500000000000005</c:v>
                </c:pt>
                <c:pt idx="22">
                  <c:v>0.22500000000000006</c:v>
                </c:pt>
                <c:pt idx="23">
                  <c:v>0.23500000000000007</c:v>
                </c:pt>
                <c:pt idx="24">
                  <c:v>0.24500000000000008</c:v>
                </c:pt>
                <c:pt idx="25">
                  <c:v>0.25500000000000006</c:v>
                </c:pt>
                <c:pt idx="26">
                  <c:v>0.26500000000000007</c:v>
                </c:pt>
                <c:pt idx="27">
                  <c:v>0.27500000000000008</c:v>
                </c:pt>
                <c:pt idx="28">
                  <c:v>0.28500000000000009</c:v>
                </c:pt>
                <c:pt idx="29">
                  <c:v>0.2950000000000001</c:v>
                </c:pt>
                <c:pt idx="30">
                  <c:v>0.3050000000000001</c:v>
                </c:pt>
                <c:pt idx="31">
                  <c:v>0.31500000000000011</c:v>
                </c:pt>
                <c:pt idx="32">
                  <c:v>0.32500000000000012</c:v>
                </c:pt>
                <c:pt idx="33">
                  <c:v>0.33500000000000013</c:v>
                </c:pt>
                <c:pt idx="34">
                  <c:v>0.34500000000000014</c:v>
                </c:pt>
                <c:pt idx="35">
                  <c:v>0.35500000000000015</c:v>
                </c:pt>
                <c:pt idx="36">
                  <c:v>0.36500000000000016</c:v>
                </c:pt>
                <c:pt idx="37">
                  <c:v>0.37500000000000017</c:v>
                </c:pt>
                <c:pt idx="38">
                  <c:v>0.38500000000000018</c:v>
                </c:pt>
                <c:pt idx="39">
                  <c:v>0.39500000000000018</c:v>
                </c:pt>
                <c:pt idx="40">
                  <c:v>0.40500000000000019</c:v>
                </c:pt>
                <c:pt idx="41">
                  <c:v>0.4150000000000002</c:v>
                </c:pt>
                <c:pt idx="42">
                  <c:v>0.42500000000000021</c:v>
                </c:pt>
                <c:pt idx="43">
                  <c:v>0.43500000000000022</c:v>
                </c:pt>
                <c:pt idx="44">
                  <c:v>0.44500000000000023</c:v>
                </c:pt>
                <c:pt idx="45">
                  <c:v>0.45500000000000024</c:v>
                </c:pt>
                <c:pt idx="46">
                  <c:v>0.46500000000000025</c:v>
                </c:pt>
                <c:pt idx="47">
                  <c:v>0.47500000000000026</c:v>
                </c:pt>
                <c:pt idx="48">
                  <c:v>0.48500000000000026</c:v>
                </c:pt>
                <c:pt idx="49">
                  <c:v>0.49500000000000027</c:v>
                </c:pt>
              </c:numCache>
            </c:numRef>
          </c:xVal>
          <c:yVal>
            <c:numRef>
              <c:f>'Amp hist'!$B$15:$AY$15</c:f>
              <c:numCache>
                <c:formatCode>General</c:formatCode>
                <c:ptCount val="50"/>
                <c:pt idx="0">
                  <c:v>5.5613999999999997E-2</c:v>
                </c:pt>
                <c:pt idx="1">
                  <c:v>5.4661000000000001E-2</c:v>
                </c:pt>
                <c:pt idx="2">
                  <c:v>5.3205000000000002E-2</c:v>
                </c:pt>
                <c:pt idx="3">
                  <c:v>5.1609000000000002E-2</c:v>
                </c:pt>
                <c:pt idx="4">
                  <c:v>4.9959999999999997E-2</c:v>
                </c:pt>
                <c:pt idx="5">
                  <c:v>4.811E-2</c:v>
                </c:pt>
                <c:pt idx="6">
                  <c:v>4.6220999999999998E-2</c:v>
                </c:pt>
                <c:pt idx="7">
                  <c:v>4.4186999999999997E-2</c:v>
                </c:pt>
                <c:pt idx="8">
                  <c:v>4.2054000000000001E-2</c:v>
                </c:pt>
                <c:pt idx="9">
                  <c:v>3.9933000000000003E-2</c:v>
                </c:pt>
                <c:pt idx="10">
                  <c:v>3.7754000000000003E-2</c:v>
                </c:pt>
                <c:pt idx="11">
                  <c:v>3.5611999999999998E-2</c:v>
                </c:pt>
                <c:pt idx="12">
                  <c:v>3.3447999999999999E-2</c:v>
                </c:pt>
                <c:pt idx="13">
                  <c:v>3.1382E-2</c:v>
                </c:pt>
                <c:pt idx="14">
                  <c:v>2.9356E-2</c:v>
                </c:pt>
                <c:pt idx="15">
                  <c:v>2.7390999999999999E-2</c:v>
                </c:pt>
                <c:pt idx="16">
                  <c:v>2.5461999999999999E-2</c:v>
                </c:pt>
                <c:pt idx="17">
                  <c:v>2.3691E-2</c:v>
                </c:pt>
                <c:pt idx="18">
                  <c:v>2.1923999999999999E-2</c:v>
                </c:pt>
                <c:pt idx="19">
                  <c:v>2.0288E-2</c:v>
                </c:pt>
                <c:pt idx="20">
                  <c:v>1.8790000000000001E-2</c:v>
                </c:pt>
                <c:pt idx="21">
                  <c:v>1.7318E-2</c:v>
                </c:pt>
                <c:pt idx="22">
                  <c:v>1.5956000000000001E-2</c:v>
                </c:pt>
                <c:pt idx="23">
                  <c:v>1.4708000000000001E-2</c:v>
                </c:pt>
                <c:pt idx="24">
                  <c:v>1.3554999999999999E-2</c:v>
                </c:pt>
                <c:pt idx="25">
                  <c:v>1.2442999999999999E-2</c:v>
                </c:pt>
                <c:pt idx="26">
                  <c:v>1.1413E-2</c:v>
                </c:pt>
                <c:pt idx="27">
                  <c:v>1.0487E-2</c:v>
                </c:pt>
                <c:pt idx="28">
                  <c:v>9.6369999999999997E-3</c:v>
                </c:pt>
                <c:pt idx="29">
                  <c:v>8.8489999999999992E-3</c:v>
                </c:pt>
                <c:pt idx="30">
                  <c:v>8.1080000000000006E-3</c:v>
                </c:pt>
                <c:pt idx="31">
                  <c:v>7.4190000000000002E-3</c:v>
                </c:pt>
                <c:pt idx="32">
                  <c:v>6.8190000000000004E-3</c:v>
                </c:pt>
                <c:pt idx="33">
                  <c:v>6.241E-3</c:v>
                </c:pt>
                <c:pt idx="34">
                  <c:v>5.7409999999999996E-3</c:v>
                </c:pt>
                <c:pt idx="35">
                  <c:v>5.2430000000000003E-3</c:v>
                </c:pt>
                <c:pt idx="36">
                  <c:v>4.8129999999999996E-3</c:v>
                </c:pt>
                <c:pt idx="37">
                  <c:v>4.4140000000000004E-3</c:v>
                </c:pt>
                <c:pt idx="38">
                  <c:v>4.0419999999999996E-3</c:v>
                </c:pt>
                <c:pt idx="39">
                  <c:v>3.7100000000000002E-3</c:v>
                </c:pt>
                <c:pt idx="40">
                  <c:v>3.388E-3</c:v>
                </c:pt>
                <c:pt idx="41">
                  <c:v>3.1129999999999999E-3</c:v>
                </c:pt>
                <c:pt idx="42">
                  <c:v>2.8509999999999998E-3</c:v>
                </c:pt>
                <c:pt idx="43">
                  <c:v>2.6020000000000001E-3</c:v>
                </c:pt>
                <c:pt idx="44">
                  <c:v>2.395E-3</c:v>
                </c:pt>
                <c:pt idx="45">
                  <c:v>2.1870000000000001E-3</c:v>
                </c:pt>
                <c:pt idx="46">
                  <c:v>1.9959999999999999E-3</c:v>
                </c:pt>
                <c:pt idx="47">
                  <c:v>1.8289999999999999E-3</c:v>
                </c:pt>
                <c:pt idx="48">
                  <c:v>1.673E-3</c:v>
                </c:pt>
                <c:pt idx="49">
                  <c:v>1E-3</c:v>
                </c:pt>
              </c:numCache>
            </c:numRef>
          </c:yVal>
          <c:smooth val="1"/>
        </c:ser>
        <c:dLbls>
          <c:showLegendKey val="0"/>
          <c:showVal val="0"/>
          <c:showCatName val="0"/>
          <c:showSerName val="0"/>
          <c:showPercent val="0"/>
          <c:showBubbleSize val="0"/>
        </c:dLbls>
        <c:axId val="-1364692832"/>
        <c:axId val="-1364689024"/>
      </c:scatterChart>
      <c:valAx>
        <c:axId val="-1364692832"/>
        <c:scaling>
          <c:logBase val="10"/>
          <c:orientation val="minMax"/>
          <c:min val="5.000000000000001E-3"/>
        </c:scaling>
        <c:delete val="0"/>
        <c:axPos val="b"/>
        <c:majorGridlines/>
        <c:minorGridlines/>
        <c:title>
          <c:tx>
            <c:rich>
              <a:bodyPr/>
              <a:lstStyle/>
              <a:p>
                <a:pPr>
                  <a:defRPr/>
                </a:pPr>
                <a:r>
                  <a:rPr lang="en-US" dirty="0" smtClean="0"/>
                  <a:t>Amplitude</a:t>
                </a:r>
              </a:p>
            </c:rich>
          </c:tx>
          <c:layout/>
          <c:overlay val="0"/>
        </c:title>
        <c:numFmt formatCode="General" sourceLinked="1"/>
        <c:majorTickMark val="none"/>
        <c:minorTickMark val="none"/>
        <c:tickLblPos val="nextTo"/>
        <c:crossAx val="-1364689024"/>
        <c:crosses val="autoZero"/>
        <c:crossBetween val="midCat"/>
      </c:valAx>
      <c:valAx>
        <c:axId val="-1364689024"/>
        <c:scaling>
          <c:orientation val="minMax"/>
          <c:min val="0"/>
        </c:scaling>
        <c:delete val="0"/>
        <c:axPos val="l"/>
        <c:majorGridlines/>
        <c:minorGridlines/>
        <c:title>
          <c:tx>
            <c:rich>
              <a:bodyPr/>
              <a:lstStyle/>
              <a:p>
                <a:pPr>
                  <a:defRPr/>
                </a:pPr>
                <a:r>
                  <a:rPr lang="en-US"/>
                  <a:t>Percent</a:t>
                </a:r>
              </a:p>
            </c:rich>
          </c:tx>
          <c:layout/>
          <c:overlay val="0"/>
        </c:title>
        <c:numFmt formatCode="0%" sourceLinked="0"/>
        <c:majorTickMark val="none"/>
        <c:minorTickMark val="none"/>
        <c:tickLblPos val="nextTo"/>
        <c:crossAx val="-1364692832"/>
        <c:crosses val="autoZero"/>
        <c:crossBetween val="midCat"/>
      </c:valAx>
    </c:plotArea>
    <c:legend>
      <c:legendPos val="b"/>
      <c:layout/>
      <c:overlay val="0"/>
    </c:legend>
    <c:plotVisOnly val="1"/>
    <c:dispBlanksAs val="gap"/>
    <c:showDLblsOverMax val="0"/>
  </c:chart>
  <c:externalData r:id="rId2">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b="0"/>
            </a:pPr>
            <a:r>
              <a:rPr lang="en-US" sz="1400" b="0"/>
              <a:t>Symmetry data distribution</a:t>
            </a:r>
          </a:p>
        </c:rich>
      </c:tx>
      <c:layout/>
      <c:overlay val="0"/>
    </c:title>
    <c:autoTitleDeleted val="0"/>
    <c:plotArea>
      <c:layout/>
      <c:lineChart>
        <c:grouping val="standard"/>
        <c:varyColors val="0"/>
        <c:ser>
          <c:idx val="0"/>
          <c:order val="0"/>
          <c:tx>
            <c:strRef>
              <c:f>'Amp hist'!$A$19</c:f>
              <c:strCache>
                <c:ptCount val="1"/>
                <c:pt idx="0">
                  <c:v>KSD 32</c:v>
                </c:pt>
              </c:strCache>
            </c:strRef>
          </c:tx>
          <c:spPr>
            <a:ln w="12700"/>
          </c:spPr>
          <c:marker>
            <c:symbol val="none"/>
          </c:marker>
          <c:cat>
            <c:numRef>
              <c:f>'Amp hist'!$B$18:$AY$18</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hist'!$B$19:$AY$19</c:f>
              <c:numCache>
                <c:formatCode>General</c:formatCode>
                <c:ptCount val="50"/>
                <c:pt idx="0">
                  <c:v>3.2899999999999997E-4</c:v>
                </c:pt>
                <c:pt idx="1">
                  <c:v>0</c:v>
                </c:pt>
                <c:pt idx="2">
                  <c:v>1.9053E-2</c:v>
                </c:pt>
                <c:pt idx="3">
                  <c:v>9.3121999999999996E-2</c:v>
                </c:pt>
                <c:pt idx="4">
                  <c:v>4.3619999999999999E-2</c:v>
                </c:pt>
                <c:pt idx="5">
                  <c:v>3.3785000000000003E-2</c:v>
                </c:pt>
                <c:pt idx="6">
                  <c:v>2.4258999999999999E-2</c:v>
                </c:pt>
                <c:pt idx="7">
                  <c:v>2.1852E-2</c:v>
                </c:pt>
                <c:pt idx="8">
                  <c:v>1.7410999999999999E-2</c:v>
                </c:pt>
                <c:pt idx="9">
                  <c:v>1.6528999999999999E-2</c:v>
                </c:pt>
                <c:pt idx="10">
                  <c:v>1.4005E-2</c:v>
                </c:pt>
                <c:pt idx="11">
                  <c:v>1.3564E-2</c:v>
                </c:pt>
                <c:pt idx="12">
                  <c:v>1.2045E-2</c:v>
                </c:pt>
                <c:pt idx="13">
                  <c:v>1.1686E-2</c:v>
                </c:pt>
                <c:pt idx="14">
                  <c:v>1.0794E-2</c:v>
                </c:pt>
                <c:pt idx="15">
                  <c:v>1.0486000000000001E-2</c:v>
                </c:pt>
                <c:pt idx="16">
                  <c:v>9.9699999999999997E-3</c:v>
                </c:pt>
                <c:pt idx="17">
                  <c:v>9.6790000000000001E-3</c:v>
                </c:pt>
                <c:pt idx="18">
                  <c:v>9.3900000000000008E-3</c:v>
                </c:pt>
                <c:pt idx="19">
                  <c:v>9.136E-3</c:v>
                </c:pt>
                <c:pt idx="20">
                  <c:v>9.0170000000000007E-3</c:v>
                </c:pt>
                <c:pt idx="21">
                  <c:v>8.8090000000000009E-3</c:v>
                </c:pt>
                <c:pt idx="22">
                  <c:v>8.8389999999999996E-3</c:v>
                </c:pt>
                <c:pt idx="23">
                  <c:v>8.6549999999999995E-3</c:v>
                </c:pt>
                <c:pt idx="24">
                  <c:v>8.7659999999999995E-3</c:v>
                </c:pt>
                <c:pt idx="25">
                  <c:v>8.633E-3</c:v>
                </c:pt>
                <c:pt idx="26">
                  <c:v>8.8430000000000002E-3</c:v>
                </c:pt>
                <c:pt idx="27">
                  <c:v>8.7950000000000007E-3</c:v>
                </c:pt>
                <c:pt idx="28">
                  <c:v>9.0650000000000001E-3</c:v>
                </c:pt>
                <c:pt idx="29">
                  <c:v>9.0830000000000008E-3</c:v>
                </c:pt>
                <c:pt idx="30">
                  <c:v>9.4160000000000008E-3</c:v>
                </c:pt>
                <c:pt idx="31">
                  <c:v>9.5560000000000003E-3</c:v>
                </c:pt>
                <c:pt idx="32">
                  <c:v>1.0017E-2</c:v>
                </c:pt>
                <c:pt idx="33">
                  <c:v>1.0281999999999999E-2</c:v>
                </c:pt>
                <c:pt idx="34">
                  <c:v>1.0874E-2</c:v>
                </c:pt>
                <c:pt idx="35">
                  <c:v>1.1313E-2</c:v>
                </c:pt>
                <c:pt idx="36">
                  <c:v>1.2134000000000001E-2</c:v>
                </c:pt>
                <c:pt idx="37">
                  <c:v>1.2819000000000001E-2</c:v>
                </c:pt>
                <c:pt idx="38">
                  <c:v>1.3975E-2</c:v>
                </c:pt>
                <c:pt idx="39">
                  <c:v>1.5155E-2</c:v>
                </c:pt>
                <c:pt idx="40">
                  <c:v>1.6864000000000001E-2</c:v>
                </c:pt>
                <c:pt idx="41">
                  <c:v>1.8832999999999999E-2</c:v>
                </c:pt>
                <c:pt idx="42">
                  <c:v>2.1767999999999999E-2</c:v>
                </c:pt>
                <c:pt idx="43">
                  <c:v>2.5471000000000001E-2</c:v>
                </c:pt>
                <c:pt idx="44">
                  <c:v>3.1220000000000001E-2</c:v>
                </c:pt>
                <c:pt idx="45">
                  <c:v>3.9764000000000001E-2</c:v>
                </c:pt>
                <c:pt idx="46">
                  <c:v>5.4470999999999999E-2</c:v>
                </c:pt>
                <c:pt idx="47">
                  <c:v>8.1294000000000005E-2</c:v>
                </c:pt>
                <c:pt idx="48">
                  <c:v>0.11389299999999999</c:v>
                </c:pt>
                <c:pt idx="49">
                  <c:v>1.1663E-2</c:v>
                </c:pt>
              </c:numCache>
            </c:numRef>
          </c:val>
          <c:smooth val="0"/>
        </c:ser>
        <c:ser>
          <c:idx val="1"/>
          <c:order val="1"/>
          <c:tx>
            <c:strRef>
              <c:f>'Amp hist'!$A$20</c:f>
              <c:strCache>
                <c:ptCount val="1"/>
                <c:pt idx="0">
                  <c:v>KSD 8</c:v>
                </c:pt>
              </c:strCache>
            </c:strRef>
          </c:tx>
          <c:spPr>
            <a:ln w="12700"/>
          </c:spPr>
          <c:marker>
            <c:symbol val="none"/>
          </c:marker>
          <c:cat>
            <c:numRef>
              <c:f>'Amp hist'!$B$18:$AY$18</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hist'!$B$20:$AY$20</c:f>
              <c:numCache>
                <c:formatCode>General</c:formatCode>
                <c:ptCount val="50"/>
                <c:pt idx="0">
                  <c:v>4.1399999999999998E-4</c:v>
                </c:pt>
                <c:pt idx="1">
                  <c:v>0</c:v>
                </c:pt>
                <c:pt idx="2">
                  <c:v>4.3381999999999997E-2</c:v>
                </c:pt>
                <c:pt idx="3">
                  <c:v>7.4667999999999998E-2</c:v>
                </c:pt>
                <c:pt idx="4">
                  <c:v>4.7077000000000001E-2</c:v>
                </c:pt>
                <c:pt idx="5">
                  <c:v>3.0213E-2</c:v>
                </c:pt>
                <c:pt idx="6">
                  <c:v>2.6030999999999999E-2</c:v>
                </c:pt>
                <c:pt idx="7">
                  <c:v>1.9844000000000001E-2</c:v>
                </c:pt>
                <c:pt idx="8">
                  <c:v>1.8610000000000002E-2</c:v>
                </c:pt>
                <c:pt idx="9">
                  <c:v>1.5316E-2</c:v>
                </c:pt>
                <c:pt idx="10">
                  <c:v>1.4777E-2</c:v>
                </c:pt>
                <c:pt idx="11">
                  <c:v>1.2749999999999999E-2</c:v>
                </c:pt>
                <c:pt idx="12">
                  <c:v>1.2501999999999999E-2</c:v>
                </c:pt>
                <c:pt idx="13">
                  <c:v>1.1226E-2</c:v>
                </c:pt>
                <c:pt idx="14">
                  <c:v>1.1051999999999999E-2</c:v>
                </c:pt>
                <c:pt idx="15">
                  <c:v>1.0214000000000001E-2</c:v>
                </c:pt>
                <c:pt idx="16">
                  <c:v>1.009E-2</c:v>
                </c:pt>
                <c:pt idx="17">
                  <c:v>9.5180000000000004E-3</c:v>
                </c:pt>
                <c:pt idx="18">
                  <c:v>9.4299999999999991E-3</c:v>
                </c:pt>
                <c:pt idx="19">
                  <c:v>9.0779999999999993E-3</c:v>
                </c:pt>
                <c:pt idx="20">
                  <c:v>9.0240000000000008E-3</c:v>
                </c:pt>
                <c:pt idx="21">
                  <c:v>8.7810000000000006E-3</c:v>
                </c:pt>
                <c:pt idx="22">
                  <c:v>8.7980000000000003E-3</c:v>
                </c:pt>
                <c:pt idx="23">
                  <c:v>8.6719999999999992E-3</c:v>
                </c:pt>
                <c:pt idx="24">
                  <c:v>8.7139999999999995E-3</c:v>
                </c:pt>
                <c:pt idx="25">
                  <c:v>8.6960000000000006E-3</c:v>
                </c:pt>
                <c:pt idx="26">
                  <c:v>8.7760000000000008E-3</c:v>
                </c:pt>
                <c:pt idx="27">
                  <c:v>8.8620000000000001E-3</c:v>
                </c:pt>
                <c:pt idx="28">
                  <c:v>8.9980000000000008E-3</c:v>
                </c:pt>
                <c:pt idx="29">
                  <c:v>9.1409999999999998E-3</c:v>
                </c:pt>
                <c:pt idx="30">
                  <c:v>9.3769999999999999E-3</c:v>
                </c:pt>
                <c:pt idx="31">
                  <c:v>9.6369999999999997E-3</c:v>
                </c:pt>
                <c:pt idx="32">
                  <c:v>9.9609999999999994E-3</c:v>
                </c:pt>
                <c:pt idx="33">
                  <c:v>1.0370000000000001E-2</c:v>
                </c:pt>
                <c:pt idx="34">
                  <c:v>1.0840000000000001E-2</c:v>
                </c:pt>
                <c:pt idx="35">
                  <c:v>1.1419E-2</c:v>
                </c:pt>
                <c:pt idx="36">
                  <c:v>1.2104E-2</c:v>
                </c:pt>
                <c:pt idx="37">
                  <c:v>1.2943E-2</c:v>
                </c:pt>
                <c:pt idx="38">
                  <c:v>1.3964000000000001E-2</c:v>
                </c:pt>
                <c:pt idx="39">
                  <c:v>1.5299999999999999E-2</c:v>
                </c:pt>
                <c:pt idx="40">
                  <c:v>1.6886000000000002E-2</c:v>
                </c:pt>
                <c:pt idx="41">
                  <c:v>1.9023000000000002E-2</c:v>
                </c:pt>
                <c:pt idx="42">
                  <c:v>2.1836000000000001E-2</c:v>
                </c:pt>
                <c:pt idx="43">
                  <c:v>2.5729999999999999E-2</c:v>
                </c:pt>
                <c:pt idx="44">
                  <c:v>3.1453000000000002E-2</c:v>
                </c:pt>
                <c:pt idx="45">
                  <c:v>4.0106999999999997E-2</c:v>
                </c:pt>
                <c:pt idx="46">
                  <c:v>5.4757E-2</c:v>
                </c:pt>
                <c:pt idx="47">
                  <c:v>8.1535999999999997E-2</c:v>
                </c:pt>
                <c:pt idx="48">
                  <c:v>0.109067</c:v>
                </c:pt>
                <c:pt idx="49">
                  <c:v>9.0369999999999999E-3</c:v>
                </c:pt>
              </c:numCache>
            </c:numRef>
          </c:val>
          <c:smooth val="0"/>
        </c:ser>
        <c:ser>
          <c:idx val="2"/>
          <c:order val="2"/>
          <c:tx>
            <c:strRef>
              <c:f>'Amp hist'!$A$21</c:f>
              <c:strCache>
                <c:ptCount val="1"/>
                <c:pt idx="0">
                  <c:v>Hue 0.5</c:v>
                </c:pt>
              </c:strCache>
            </c:strRef>
          </c:tx>
          <c:spPr>
            <a:ln w="12700"/>
          </c:spPr>
          <c:marker>
            <c:symbol val="none"/>
          </c:marker>
          <c:cat>
            <c:numRef>
              <c:f>'Amp hist'!$B$18:$AY$18</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hist'!$B$21:$AY$21</c:f>
              <c:numCache>
                <c:formatCode>General</c:formatCode>
                <c:ptCount val="50"/>
                <c:pt idx="0">
                  <c:v>3.2899999999999997E-4</c:v>
                </c:pt>
                <c:pt idx="1">
                  <c:v>0</c:v>
                </c:pt>
                <c:pt idx="2">
                  <c:v>4.1652000000000002E-2</c:v>
                </c:pt>
                <c:pt idx="3">
                  <c:v>7.4805999999999997E-2</c:v>
                </c:pt>
                <c:pt idx="4">
                  <c:v>4.6677999999999997E-2</c:v>
                </c:pt>
                <c:pt idx="5">
                  <c:v>3.0349999999999999E-2</c:v>
                </c:pt>
                <c:pt idx="6">
                  <c:v>2.5975999999999999E-2</c:v>
                </c:pt>
                <c:pt idx="7">
                  <c:v>1.9941E-2</c:v>
                </c:pt>
                <c:pt idx="8">
                  <c:v>1.8574E-2</c:v>
                </c:pt>
                <c:pt idx="9">
                  <c:v>1.5315E-2</c:v>
                </c:pt>
                <c:pt idx="10">
                  <c:v>1.4782999999999999E-2</c:v>
                </c:pt>
                <c:pt idx="11">
                  <c:v>1.2792E-2</c:v>
                </c:pt>
                <c:pt idx="12">
                  <c:v>1.2526000000000001E-2</c:v>
                </c:pt>
                <c:pt idx="13">
                  <c:v>1.1221999999999999E-2</c:v>
                </c:pt>
                <c:pt idx="14">
                  <c:v>1.1079E-2</c:v>
                </c:pt>
                <c:pt idx="15">
                  <c:v>1.0196999999999999E-2</c:v>
                </c:pt>
                <c:pt idx="16">
                  <c:v>1.014E-2</c:v>
                </c:pt>
                <c:pt idx="17">
                  <c:v>9.5300000000000003E-3</c:v>
                </c:pt>
                <c:pt idx="18">
                  <c:v>9.4619999999999999E-3</c:v>
                </c:pt>
                <c:pt idx="19">
                  <c:v>9.0650000000000001E-3</c:v>
                </c:pt>
                <c:pt idx="20">
                  <c:v>9.0620000000000006E-3</c:v>
                </c:pt>
                <c:pt idx="21">
                  <c:v>8.7869999999999997E-3</c:v>
                </c:pt>
                <c:pt idx="22">
                  <c:v>8.8439999999999994E-3</c:v>
                </c:pt>
                <c:pt idx="23">
                  <c:v>8.6739999999999994E-3</c:v>
                </c:pt>
                <c:pt idx="24">
                  <c:v>8.7390000000000002E-3</c:v>
                </c:pt>
                <c:pt idx="25">
                  <c:v>8.7010000000000004E-3</c:v>
                </c:pt>
                <c:pt idx="26">
                  <c:v>8.8079999999999999E-3</c:v>
                </c:pt>
                <c:pt idx="27">
                  <c:v>8.8780000000000005E-3</c:v>
                </c:pt>
                <c:pt idx="28">
                  <c:v>9.0220000000000005E-3</c:v>
                </c:pt>
                <c:pt idx="29">
                  <c:v>9.1610000000000007E-3</c:v>
                </c:pt>
                <c:pt idx="30">
                  <c:v>9.4009999999999996E-3</c:v>
                </c:pt>
                <c:pt idx="31">
                  <c:v>9.6500000000000006E-3</c:v>
                </c:pt>
                <c:pt idx="32">
                  <c:v>9.9839999999999998E-3</c:v>
                </c:pt>
                <c:pt idx="33">
                  <c:v>1.0388E-2</c:v>
                </c:pt>
                <c:pt idx="34">
                  <c:v>1.0873000000000001E-2</c:v>
                </c:pt>
                <c:pt idx="35">
                  <c:v>1.1436E-2</c:v>
                </c:pt>
                <c:pt idx="36">
                  <c:v>1.2132E-2</c:v>
                </c:pt>
                <c:pt idx="37">
                  <c:v>1.2964E-2</c:v>
                </c:pt>
                <c:pt idx="38">
                  <c:v>1.4002000000000001E-2</c:v>
                </c:pt>
                <c:pt idx="39">
                  <c:v>1.5330999999999999E-2</c:v>
                </c:pt>
                <c:pt idx="40">
                  <c:v>1.6930000000000001E-2</c:v>
                </c:pt>
                <c:pt idx="41">
                  <c:v>1.9063E-2</c:v>
                </c:pt>
                <c:pt idx="42">
                  <c:v>2.1885000000000002E-2</c:v>
                </c:pt>
                <c:pt idx="43">
                  <c:v>2.5801999999999999E-2</c:v>
                </c:pt>
                <c:pt idx="44">
                  <c:v>3.1545999999999998E-2</c:v>
                </c:pt>
                <c:pt idx="45">
                  <c:v>4.0173E-2</c:v>
                </c:pt>
                <c:pt idx="46">
                  <c:v>5.4891000000000002E-2</c:v>
                </c:pt>
                <c:pt idx="47">
                  <c:v>8.1773999999999999E-2</c:v>
                </c:pt>
                <c:pt idx="48">
                  <c:v>0.109607</c:v>
                </c:pt>
                <c:pt idx="49">
                  <c:v>9.0790000000000003E-3</c:v>
                </c:pt>
              </c:numCache>
            </c:numRef>
          </c:val>
          <c:smooth val="0"/>
        </c:ser>
        <c:ser>
          <c:idx val="3"/>
          <c:order val="3"/>
          <c:tx>
            <c:strRef>
              <c:f>'Amp hist'!$A$22</c:f>
              <c:strCache>
                <c:ptCount val="1"/>
                <c:pt idx="0">
                  <c:v>Hue 1</c:v>
                </c:pt>
              </c:strCache>
            </c:strRef>
          </c:tx>
          <c:spPr>
            <a:ln w="12700"/>
          </c:spPr>
          <c:marker>
            <c:symbol val="none"/>
          </c:marker>
          <c:cat>
            <c:numRef>
              <c:f>'Amp hist'!$B$18:$AY$18</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hist'!$B$22:$AY$22</c:f>
              <c:numCache>
                <c:formatCode>General</c:formatCode>
                <c:ptCount val="50"/>
                <c:pt idx="0">
                  <c:v>3.3E-4</c:v>
                </c:pt>
                <c:pt idx="1">
                  <c:v>0</c:v>
                </c:pt>
                <c:pt idx="2">
                  <c:v>4.1424000000000002E-2</c:v>
                </c:pt>
                <c:pt idx="3">
                  <c:v>7.4760999999999994E-2</c:v>
                </c:pt>
                <c:pt idx="4">
                  <c:v>4.6629999999999998E-2</c:v>
                </c:pt>
                <c:pt idx="5">
                  <c:v>3.0369E-2</c:v>
                </c:pt>
                <c:pt idx="6">
                  <c:v>2.5967E-2</c:v>
                </c:pt>
                <c:pt idx="7">
                  <c:v>1.9961E-2</c:v>
                </c:pt>
                <c:pt idx="8">
                  <c:v>1.8574E-2</c:v>
                </c:pt>
                <c:pt idx="9">
                  <c:v>1.5318E-2</c:v>
                </c:pt>
                <c:pt idx="10">
                  <c:v>1.4788000000000001E-2</c:v>
                </c:pt>
                <c:pt idx="11">
                  <c:v>1.2798E-2</c:v>
                </c:pt>
                <c:pt idx="12">
                  <c:v>1.2537E-2</c:v>
                </c:pt>
                <c:pt idx="13">
                  <c:v>1.1218000000000001E-2</c:v>
                </c:pt>
                <c:pt idx="14">
                  <c:v>1.1084999999999999E-2</c:v>
                </c:pt>
                <c:pt idx="15">
                  <c:v>1.0215999999999999E-2</c:v>
                </c:pt>
                <c:pt idx="16">
                  <c:v>1.0141000000000001E-2</c:v>
                </c:pt>
                <c:pt idx="17">
                  <c:v>9.5379999999999996E-3</c:v>
                </c:pt>
                <c:pt idx="18">
                  <c:v>9.4750000000000008E-3</c:v>
                </c:pt>
                <c:pt idx="19">
                  <c:v>9.0679999999999997E-3</c:v>
                </c:pt>
                <c:pt idx="20">
                  <c:v>9.0539999999999995E-3</c:v>
                </c:pt>
                <c:pt idx="21">
                  <c:v>8.8030000000000001E-3</c:v>
                </c:pt>
                <c:pt idx="22">
                  <c:v>8.8509999999999995E-3</c:v>
                </c:pt>
                <c:pt idx="23">
                  <c:v>8.6870000000000003E-3</c:v>
                </c:pt>
                <c:pt idx="24">
                  <c:v>8.7430000000000008E-3</c:v>
                </c:pt>
                <c:pt idx="25">
                  <c:v>8.7209999999999996E-3</c:v>
                </c:pt>
                <c:pt idx="26">
                  <c:v>8.8059999999999996E-3</c:v>
                </c:pt>
                <c:pt idx="27">
                  <c:v>8.8859999999999998E-3</c:v>
                </c:pt>
                <c:pt idx="28">
                  <c:v>9.0259999999999993E-3</c:v>
                </c:pt>
                <c:pt idx="29">
                  <c:v>9.1660000000000005E-3</c:v>
                </c:pt>
                <c:pt idx="30">
                  <c:v>9.4120000000000002E-3</c:v>
                </c:pt>
                <c:pt idx="31">
                  <c:v>9.6679999999999995E-3</c:v>
                </c:pt>
                <c:pt idx="32">
                  <c:v>9.9930000000000001E-3</c:v>
                </c:pt>
                <c:pt idx="33">
                  <c:v>1.0397E-2</c:v>
                </c:pt>
                <c:pt idx="34">
                  <c:v>1.0883E-2</c:v>
                </c:pt>
                <c:pt idx="35">
                  <c:v>1.1449000000000001E-2</c:v>
                </c:pt>
                <c:pt idx="36">
                  <c:v>1.2137E-2</c:v>
                </c:pt>
                <c:pt idx="37">
                  <c:v>1.2983E-2</c:v>
                </c:pt>
                <c:pt idx="38">
                  <c:v>1.4019E-2</c:v>
                </c:pt>
                <c:pt idx="39">
                  <c:v>1.5339E-2</c:v>
                </c:pt>
                <c:pt idx="40">
                  <c:v>1.6945000000000002E-2</c:v>
                </c:pt>
                <c:pt idx="41">
                  <c:v>1.9085999999999999E-2</c:v>
                </c:pt>
                <c:pt idx="42">
                  <c:v>2.1902000000000001E-2</c:v>
                </c:pt>
                <c:pt idx="43">
                  <c:v>2.5811000000000001E-2</c:v>
                </c:pt>
                <c:pt idx="44">
                  <c:v>3.1544999999999997E-2</c:v>
                </c:pt>
                <c:pt idx="45">
                  <c:v>4.0228E-2</c:v>
                </c:pt>
                <c:pt idx="46">
                  <c:v>5.4875E-2</c:v>
                </c:pt>
                <c:pt idx="47">
                  <c:v>8.1799999999999998E-2</c:v>
                </c:pt>
                <c:pt idx="48">
                  <c:v>0.109516</c:v>
                </c:pt>
                <c:pt idx="49">
                  <c:v>9.0720000000000002E-3</c:v>
                </c:pt>
              </c:numCache>
            </c:numRef>
          </c:val>
          <c:smooth val="0"/>
        </c:ser>
        <c:ser>
          <c:idx val="4"/>
          <c:order val="4"/>
          <c:tx>
            <c:strRef>
              <c:f>'Amp hist'!$A$23</c:f>
              <c:strCache>
                <c:ptCount val="1"/>
                <c:pt idx="0">
                  <c:v>Hue 5</c:v>
                </c:pt>
              </c:strCache>
            </c:strRef>
          </c:tx>
          <c:spPr>
            <a:ln w="12700"/>
          </c:spPr>
          <c:marker>
            <c:symbol val="none"/>
          </c:marker>
          <c:cat>
            <c:numRef>
              <c:f>'Amp hist'!$B$18:$AY$18</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hist'!$B$23:$AY$23</c:f>
              <c:numCache>
                <c:formatCode>General</c:formatCode>
                <c:ptCount val="50"/>
                <c:pt idx="0">
                  <c:v>3.0899999999999998E-4</c:v>
                </c:pt>
                <c:pt idx="1">
                  <c:v>0</c:v>
                </c:pt>
                <c:pt idx="2">
                  <c:v>9.9209000000000006E-2</c:v>
                </c:pt>
                <c:pt idx="3">
                  <c:v>5.4690999999999997E-2</c:v>
                </c:pt>
                <c:pt idx="4">
                  <c:v>3.2780999999999998E-2</c:v>
                </c:pt>
                <c:pt idx="5">
                  <c:v>2.4686E-2</c:v>
                </c:pt>
                <c:pt idx="6">
                  <c:v>2.1791999999999999E-2</c:v>
                </c:pt>
                <c:pt idx="7">
                  <c:v>1.6843E-2</c:v>
                </c:pt>
                <c:pt idx="8">
                  <c:v>1.5514E-2</c:v>
                </c:pt>
                <c:pt idx="9">
                  <c:v>1.37E-2</c:v>
                </c:pt>
                <c:pt idx="10">
                  <c:v>1.1956E-2</c:v>
                </c:pt>
                <c:pt idx="11">
                  <c:v>1.1939999999999999E-2</c:v>
                </c:pt>
                <c:pt idx="12">
                  <c:v>1.0336E-2</c:v>
                </c:pt>
                <c:pt idx="13">
                  <c:v>9.8969999999999995E-3</c:v>
                </c:pt>
                <c:pt idx="14">
                  <c:v>9.8250000000000004E-3</c:v>
                </c:pt>
                <c:pt idx="15">
                  <c:v>8.7790000000000003E-3</c:v>
                </c:pt>
                <c:pt idx="16">
                  <c:v>8.9709999999999998E-3</c:v>
                </c:pt>
                <c:pt idx="17">
                  <c:v>8.3850000000000001E-3</c:v>
                </c:pt>
                <c:pt idx="18">
                  <c:v>8.0549999999999997E-3</c:v>
                </c:pt>
                <c:pt idx="19">
                  <c:v>8.3090000000000004E-3</c:v>
                </c:pt>
                <c:pt idx="20">
                  <c:v>7.6579999999999999E-3</c:v>
                </c:pt>
                <c:pt idx="21">
                  <c:v>7.8069999999999997E-3</c:v>
                </c:pt>
                <c:pt idx="22">
                  <c:v>7.8040000000000002E-3</c:v>
                </c:pt>
                <c:pt idx="23">
                  <c:v>7.4489999999999999E-3</c:v>
                </c:pt>
                <c:pt idx="24">
                  <c:v>7.8259999999999996E-3</c:v>
                </c:pt>
                <c:pt idx="25">
                  <c:v>7.5380000000000004E-3</c:v>
                </c:pt>
                <c:pt idx="26">
                  <c:v>7.5709999999999996E-3</c:v>
                </c:pt>
                <c:pt idx="27">
                  <c:v>7.9399999999999991E-3</c:v>
                </c:pt>
                <c:pt idx="28">
                  <c:v>7.6819999999999996E-3</c:v>
                </c:pt>
                <c:pt idx="29">
                  <c:v>8.0300000000000007E-3</c:v>
                </c:pt>
                <c:pt idx="30">
                  <c:v>8.1919999999999996E-3</c:v>
                </c:pt>
                <c:pt idx="31">
                  <c:v>8.2159999999999993E-3</c:v>
                </c:pt>
                <c:pt idx="32">
                  <c:v>8.7799999999999996E-3</c:v>
                </c:pt>
                <c:pt idx="33">
                  <c:v>8.8439999999999994E-3</c:v>
                </c:pt>
                <c:pt idx="34">
                  <c:v>9.2639999999999997E-3</c:v>
                </c:pt>
                <c:pt idx="35">
                  <c:v>9.9389999999999999E-3</c:v>
                </c:pt>
                <c:pt idx="36">
                  <c:v>1.0148000000000001E-2</c:v>
                </c:pt>
                <c:pt idx="37">
                  <c:v>1.1075E-2</c:v>
                </c:pt>
                <c:pt idx="38">
                  <c:v>1.1837E-2</c:v>
                </c:pt>
                <c:pt idx="39">
                  <c:v>1.2631E-2</c:v>
                </c:pt>
                <c:pt idx="40">
                  <c:v>1.4282E-2</c:v>
                </c:pt>
                <c:pt idx="41">
                  <c:v>1.5557E-2</c:v>
                </c:pt>
                <c:pt idx="42">
                  <c:v>1.7781000000000002E-2</c:v>
                </c:pt>
                <c:pt idx="43">
                  <c:v>2.1094999999999999E-2</c:v>
                </c:pt>
                <c:pt idx="44">
                  <c:v>2.4697E-2</c:v>
                </c:pt>
                <c:pt idx="45">
                  <c:v>3.1758000000000002E-2</c:v>
                </c:pt>
                <c:pt idx="46">
                  <c:v>4.2939999999999999E-2</c:v>
                </c:pt>
                <c:pt idx="47">
                  <c:v>6.3614000000000004E-2</c:v>
                </c:pt>
                <c:pt idx="48">
                  <c:v>0.121041</c:v>
                </c:pt>
                <c:pt idx="49">
                  <c:v>9.5023999999999997E-2</c:v>
                </c:pt>
              </c:numCache>
            </c:numRef>
          </c:val>
          <c:smooth val="0"/>
        </c:ser>
        <c:ser>
          <c:idx val="5"/>
          <c:order val="5"/>
          <c:tx>
            <c:strRef>
              <c:f>'Amp hist'!$A$24</c:f>
              <c:strCache>
                <c:ptCount val="1"/>
                <c:pt idx="0">
                  <c:v>Hue 25</c:v>
                </c:pt>
              </c:strCache>
            </c:strRef>
          </c:tx>
          <c:spPr>
            <a:ln w="12700"/>
          </c:spPr>
          <c:marker>
            <c:symbol val="none"/>
          </c:marker>
          <c:cat>
            <c:numRef>
              <c:f>'Amp hist'!$B$18:$AY$18</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hist'!$B$24:$AY$24</c:f>
              <c:numCache>
                <c:formatCode>General</c:formatCode>
                <c:ptCount val="50"/>
                <c:pt idx="0">
                  <c:v>2.4899999999999998E-4</c:v>
                </c:pt>
                <c:pt idx="1">
                  <c:v>0</c:v>
                </c:pt>
                <c:pt idx="2">
                  <c:v>4.1680000000000002E-2</c:v>
                </c:pt>
                <c:pt idx="3">
                  <c:v>7.3216000000000003E-2</c:v>
                </c:pt>
                <c:pt idx="4">
                  <c:v>3.8130999999999998E-2</c:v>
                </c:pt>
                <c:pt idx="5">
                  <c:v>3.0508E-2</c:v>
                </c:pt>
                <c:pt idx="6">
                  <c:v>2.2225999999999999E-2</c:v>
                </c:pt>
                <c:pt idx="7">
                  <c:v>2.0247000000000001E-2</c:v>
                </c:pt>
                <c:pt idx="8">
                  <c:v>1.6206999999999999E-2</c:v>
                </c:pt>
                <c:pt idx="9">
                  <c:v>1.562E-2</c:v>
                </c:pt>
                <c:pt idx="10">
                  <c:v>1.3147000000000001E-2</c:v>
                </c:pt>
                <c:pt idx="11">
                  <c:v>1.2996000000000001E-2</c:v>
                </c:pt>
                <c:pt idx="12">
                  <c:v>1.128E-2</c:v>
                </c:pt>
                <c:pt idx="13">
                  <c:v>1.1363E-2</c:v>
                </c:pt>
                <c:pt idx="14">
                  <c:v>1.0114E-2</c:v>
                </c:pt>
                <c:pt idx="15">
                  <c:v>1.0286999999999999E-2</c:v>
                </c:pt>
                <c:pt idx="16">
                  <c:v>9.3799999999999994E-3</c:v>
                </c:pt>
                <c:pt idx="17">
                  <c:v>9.5370000000000003E-3</c:v>
                </c:pt>
                <c:pt idx="18">
                  <c:v>8.8699999999999994E-3</c:v>
                </c:pt>
                <c:pt idx="19">
                  <c:v>9.0959999999999999E-3</c:v>
                </c:pt>
                <c:pt idx="20">
                  <c:v>8.5710000000000005E-3</c:v>
                </c:pt>
                <c:pt idx="21">
                  <c:v>8.8090000000000009E-3</c:v>
                </c:pt>
                <c:pt idx="22">
                  <c:v>8.4200000000000004E-3</c:v>
                </c:pt>
                <c:pt idx="23">
                  <c:v>8.6630000000000006E-3</c:v>
                </c:pt>
                <c:pt idx="24">
                  <c:v>8.4089999999999998E-3</c:v>
                </c:pt>
                <c:pt idx="25">
                  <c:v>8.6840000000000007E-3</c:v>
                </c:pt>
                <c:pt idx="26">
                  <c:v>8.5520000000000006E-3</c:v>
                </c:pt>
                <c:pt idx="27">
                  <c:v>8.8489999999999992E-3</c:v>
                </c:pt>
                <c:pt idx="28">
                  <c:v>8.8109999999999994E-3</c:v>
                </c:pt>
                <c:pt idx="29">
                  <c:v>9.1459999999999996E-3</c:v>
                </c:pt>
                <c:pt idx="30">
                  <c:v>9.2390000000000007E-3</c:v>
                </c:pt>
                <c:pt idx="31">
                  <c:v>9.6399999999999993E-3</c:v>
                </c:pt>
                <c:pt idx="32">
                  <c:v>9.9030000000000003E-3</c:v>
                </c:pt>
                <c:pt idx="33">
                  <c:v>1.0382000000000001E-2</c:v>
                </c:pt>
                <c:pt idx="34">
                  <c:v>1.0787E-2</c:v>
                </c:pt>
                <c:pt idx="35">
                  <c:v>1.146E-2</c:v>
                </c:pt>
                <c:pt idx="36">
                  <c:v>1.2109999999999999E-2</c:v>
                </c:pt>
                <c:pt idx="37">
                  <c:v>1.3002E-2</c:v>
                </c:pt>
                <c:pt idx="38">
                  <c:v>1.409E-2</c:v>
                </c:pt>
                <c:pt idx="39">
                  <c:v>1.5386E-2</c:v>
                </c:pt>
                <c:pt idx="40">
                  <c:v>1.7069000000000001E-2</c:v>
                </c:pt>
                <c:pt idx="41">
                  <c:v>1.9227000000000001E-2</c:v>
                </c:pt>
                <c:pt idx="42">
                  <c:v>2.2203000000000001E-2</c:v>
                </c:pt>
                <c:pt idx="43">
                  <c:v>2.6224000000000001E-2</c:v>
                </c:pt>
                <c:pt idx="44">
                  <c:v>3.2211999999999998E-2</c:v>
                </c:pt>
                <c:pt idx="45">
                  <c:v>4.1280999999999998E-2</c:v>
                </c:pt>
                <c:pt idx="46">
                  <c:v>5.7227E-2</c:v>
                </c:pt>
                <c:pt idx="47">
                  <c:v>8.6301000000000003E-2</c:v>
                </c:pt>
                <c:pt idx="48">
                  <c:v>0.121701</c:v>
                </c:pt>
                <c:pt idx="49">
                  <c:v>9.4879999999999999E-3</c:v>
                </c:pt>
              </c:numCache>
            </c:numRef>
          </c:val>
          <c:smooth val="0"/>
        </c:ser>
        <c:dLbls>
          <c:showLegendKey val="0"/>
          <c:showVal val="0"/>
          <c:showCatName val="0"/>
          <c:showSerName val="0"/>
          <c:showPercent val="0"/>
          <c:showBubbleSize val="0"/>
        </c:dLbls>
        <c:smooth val="0"/>
        <c:axId val="-1364690112"/>
        <c:axId val="-1364696640"/>
      </c:lineChart>
      <c:catAx>
        <c:axId val="-1364690112"/>
        <c:scaling>
          <c:orientation val="minMax"/>
        </c:scaling>
        <c:delete val="0"/>
        <c:axPos val="b"/>
        <c:title>
          <c:tx>
            <c:rich>
              <a:bodyPr/>
              <a:lstStyle/>
              <a:p>
                <a:pPr>
                  <a:defRPr/>
                </a:pPr>
                <a:r>
                  <a:rPr lang="en-US"/>
                  <a:t>Symmetry</a:t>
                </a:r>
              </a:p>
            </c:rich>
          </c:tx>
          <c:layout/>
          <c:overlay val="0"/>
        </c:title>
        <c:numFmt formatCode="General" sourceLinked="1"/>
        <c:majorTickMark val="none"/>
        <c:minorTickMark val="none"/>
        <c:tickLblPos val="nextTo"/>
        <c:crossAx val="-1364696640"/>
        <c:crosses val="autoZero"/>
        <c:auto val="1"/>
        <c:lblAlgn val="ctr"/>
        <c:lblOffset val="100"/>
        <c:noMultiLvlLbl val="0"/>
      </c:catAx>
      <c:valAx>
        <c:axId val="-1364696640"/>
        <c:scaling>
          <c:orientation val="minMax"/>
        </c:scaling>
        <c:delete val="0"/>
        <c:axPos val="l"/>
        <c:majorGridlines/>
        <c:title>
          <c:tx>
            <c:rich>
              <a:bodyPr/>
              <a:lstStyle/>
              <a:p>
                <a:pPr>
                  <a:defRPr/>
                </a:pPr>
                <a:r>
                  <a:rPr lang="en-US"/>
                  <a:t>Percent</a:t>
                </a:r>
              </a:p>
            </c:rich>
          </c:tx>
          <c:layout/>
          <c:overlay val="0"/>
        </c:title>
        <c:numFmt formatCode="0%" sourceLinked="0"/>
        <c:majorTickMark val="none"/>
        <c:minorTickMark val="none"/>
        <c:tickLblPos val="nextTo"/>
        <c:crossAx val="-1364690112"/>
        <c:crosses val="autoZero"/>
        <c:crossBetween val="between"/>
      </c:valAx>
    </c:plotArea>
    <c:legend>
      <c:legendPos val="b"/>
      <c:layout/>
      <c:overlay val="0"/>
    </c:legend>
    <c:plotVisOnly val="1"/>
    <c:dispBlanksAs val="gap"/>
    <c:showDLblsOverMax val="0"/>
  </c:chart>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b="0"/>
            </a:pPr>
            <a:r>
              <a:rPr lang="en-US" sz="1400" b="0"/>
              <a:t>Symmetry difference distribution</a:t>
            </a:r>
          </a:p>
        </c:rich>
      </c:tx>
      <c:layout/>
      <c:overlay val="0"/>
    </c:title>
    <c:autoTitleDeleted val="0"/>
    <c:plotArea>
      <c:layout/>
      <c:scatterChart>
        <c:scatterStyle val="smoothMarker"/>
        <c:varyColors val="0"/>
        <c:ser>
          <c:idx val="0"/>
          <c:order val="0"/>
          <c:tx>
            <c:strRef>
              <c:f>'Amp hist'!$A$27</c:f>
              <c:strCache>
                <c:ptCount val="1"/>
                <c:pt idx="0">
                  <c:v>KSD 32 vs. KSD 8</c:v>
                </c:pt>
              </c:strCache>
            </c:strRef>
          </c:tx>
          <c:spPr>
            <a:ln w="22225"/>
          </c:spPr>
          <c:xVal>
            <c:numRef>
              <c:f>'Amp hist'!$B$26:$AY$26</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xVal>
          <c:yVal>
            <c:numRef>
              <c:f>'Amp hist'!$B$27:$AY$27</c:f>
              <c:numCache>
                <c:formatCode>General</c:formatCode>
                <c:ptCount val="50"/>
                <c:pt idx="0">
                  <c:v>0.92671199999999998</c:v>
                </c:pt>
                <c:pt idx="1">
                  <c:v>5.2499999999999998E-2</c:v>
                </c:pt>
                <c:pt idx="2">
                  <c:v>1.1964000000000001E-2</c:v>
                </c:pt>
                <c:pt idx="3">
                  <c:v>3.4399999999999999E-3</c:v>
                </c:pt>
                <c:pt idx="4">
                  <c:v>1.7260000000000001E-3</c:v>
                </c:pt>
                <c:pt idx="5">
                  <c:v>8.8199999999999997E-4</c:v>
                </c:pt>
                <c:pt idx="6">
                  <c:v>6.2500000000000001E-4</c:v>
                </c:pt>
                <c:pt idx="7">
                  <c:v>4.06E-4</c:v>
                </c:pt>
                <c:pt idx="8">
                  <c:v>3.21E-4</c:v>
                </c:pt>
                <c:pt idx="9">
                  <c:v>2.34E-4</c:v>
                </c:pt>
                <c:pt idx="10">
                  <c:v>1.95E-4</c:v>
                </c:pt>
                <c:pt idx="11">
                  <c:v>1.5200000000000001E-4</c:v>
                </c:pt>
                <c:pt idx="12">
                  <c:v>1.2799999999999999E-4</c:v>
                </c:pt>
                <c:pt idx="13">
                  <c:v>1.0399999999999999E-4</c:v>
                </c:pt>
                <c:pt idx="14">
                  <c:v>8.7999999999999998E-5</c:v>
                </c:pt>
                <c:pt idx="15">
                  <c:v>7.3999999999999996E-5</c:v>
                </c:pt>
                <c:pt idx="16">
                  <c:v>6.4999999999999994E-5</c:v>
                </c:pt>
                <c:pt idx="17">
                  <c:v>5.5000000000000002E-5</c:v>
                </c:pt>
                <c:pt idx="18">
                  <c:v>4.6999999999999997E-5</c:v>
                </c:pt>
                <c:pt idx="19">
                  <c:v>4.1E-5</c:v>
                </c:pt>
                <c:pt idx="20">
                  <c:v>3.4999999999999997E-5</c:v>
                </c:pt>
                <c:pt idx="21">
                  <c:v>3.1999999999999999E-5</c:v>
                </c:pt>
                <c:pt idx="22">
                  <c:v>2.6999999999999999E-5</c:v>
                </c:pt>
                <c:pt idx="23">
                  <c:v>2.3E-5</c:v>
                </c:pt>
                <c:pt idx="24">
                  <c:v>2.0000000000000002E-5</c:v>
                </c:pt>
                <c:pt idx="25">
                  <c:v>1.7E-5</c:v>
                </c:pt>
                <c:pt idx="26">
                  <c:v>1.5E-5</c:v>
                </c:pt>
                <c:pt idx="27">
                  <c:v>1.2E-5</c:v>
                </c:pt>
                <c:pt idx="28">
                  <c:v>1.1E-5</c:v>
                </c:pt>
                <c:pt idx="29">
                  <c:v>9.0000000000000002E-6</c:v>
                </c:pt>
                <c:pt idx="30">
                  <c:v>7.9999999999999996E-6</c:v>
                </c:pt>
                <c:pt idx="31">
                  <c:v>6.0000000000000002E-6</c:v>
                </c:pt>
                <c:pt idx="32">
                  <c:v>6.0000000000000002E-6</c:v>
                </c:pt>
                <c:pt idx="33">
                  <c:v>5.0000000000000004E-6</c:v>
                </c:pt>
                <c:pt idx="34">
                  <c:v>3.9999999999999998E-6</c:v>
                </c:pt>
                <c:pt idx="35">
                  <c:v>3.0000000000000001E-6</c:v>
                </c:pt>
                <c:pt idx="36">
                  <c:v>3.0000000000000001E-6</c:v>
                </c:pt>
                <c:pt idx="37">
                  <c:v>1.9999999999999999E-6</c:v>
                </c:pt>
                <c:pt idx="38">
                  <c:v>1.9999999999999999E-6</c:v>
                </c:pt>
                <c:pt idx="39">
                  <c:v>9.9999999999999995E-7</c:v>
                </c:pt>
                <c:pt idx="40">
                  <c:v>9.9999999999999995E-7</c:v>
                </c:pt>
                <c:pt idx="41">
                  <c:v>0</c:v>
                </c:pt>
                <c:pt idx="42">
                  <c:v>0</c:v>
                </c:pt>
                <c:pt idx="43">
                  <c:v>0</c:v>
                </c:pt>
                <c:pt idx="44">
                  <c:v>0</c:v>
                </c:pt>
                <c:pt idx="45">
                  <c:v>0</c:v>
                </c:pt>
                <c:pt idx="46">
                  <c:v>0</c:v>
                </c:pt>
                <c:pt idx="47">
                  <c:v>0</c:v>
                </c:pt>
                <c:pt idx="48">
                  <c:v>0</c:v>
                </c:pt>
                <c:pt idx="49">
                  <c:v>0</c:v>
                </c:pt>
              </c:numCache>
            </c:numRef>
          </c:yVal>
          <c:smooth val="1"/>
        </c:ser>
        <c:ser>
          <c:idx val="1"/>
          <c:order val="1"/>
          <c:tx>
            <c:strRef>
              <c:f>'Amp hist'!$A$28</c:f>
              <c:strCache>
                <c:ptCount val="1"/>
                <c:pt idx="0">
                  <c:v>KSD 32 vs. Hue 0.5</c:v>
                </c:pt>
              </c:strCache>
            </c:strRef>
          </c:tx>
          <c:spPr>
            <a:ln w="12700"/>
          </c:spPr>
          <c:xVal>
            <c:numRef>
              <c:f>'Amp hist'!$B$26:$AY$26</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xVal>
          <c:yVal>
            <c:numRef>
              <c:f>'Amp hist'!$B$28:$AY$28</c:f>
              <c:numCache>
                <c:formatCode>General</c:formatCode>
                <c:ptCount val="50"/>
                <c:pt idx="0">
                  <c:v>0.95732600000000001</c:v>
                </c:pt>
                <c:pt idx="1">
                  <c:v>3.3294999999999998E-2</c:v>
                </c:pt>
                <c:pt idx="2">
                  <c:v>6.2960000000000004E-3</c:v>
                </c:pt>
                <c:pt idx="3">
                  <c:v>1.534E-3</c:v>
                </c:pt>
                <c:pt idx="4">
                  <c:v>6.6799999999999997E-4</c:v>
                </c:pt>
                <c:pt idx="5">
                  <c:v>3.0899999999999998E-4</c:v>
                </c:pt>
                <c:pt idx="6">
                  <c:v>1.94E-4</c:v>
                </c:pt>
                <c:pt idx="7">
                  <c:v>1.12E-4</c:v>
                </c:pt>
                <c:pt idx="8">
                  <c:v>8.1000000000000004E-5</c:v>
                </c:pt>
                <c:pt idx="9">
                  <c:v>5.1E-5</c:v>
                </c:pt>
                <c:pt idx="10">
                  <c:v>3.8000000000000002E-5</c:v>
                </c:pt>
                <c:pt idx="11">
                  <c:v>2.5999999999999998E-5</c:v>
                </c:pt>
                <c:pt idx="12">
                  <c:v>1.9000000000000001E-5</c:v>
                </c:pt>
                <c:pt idx="13">
                  <c:v>1.2999999999999999E-5</c:v>
                </c:pt>
                <c:pt idx="14">
                  <c:v>1.0000000000000001E-5</c:v>
                </c:pt>
                <c:pt idx="15">
                  <c:v>6.9999999999999999E-6</c:v>
                </c:pt>
                <c:pt idx="16">
                  <c:v>5.0000000000000004E-6</c:v>
                </c:pt>
                <c:pt idx="17">
                  <c:v>3.9999999999999998E-6</c:v>
                </c:pt>
                <c:pt idx="18">
                  <c:v>3.0000000000000001E-6</c:v>
                </c:pt>
                <c:pt idx="19">
                  <c:v>1.9999999999999999E-6</c:v>
                </c:pt>
                <c:pt idx="20">
                  <c:v>9.9999999999999995E-7</c:v>
                </c:pt>
                <c:pt idx="21">
                  <c:v>9.9999999999999995E-7</c:v>
                </c:pt>
                <c:pt idx="22">
                  <c:v>9.9999999999999995E-7</c:v>
                </c:pt>
                <c:pt idx="23">
                  <c:v>9.9999999999999995E-7</c:v>
                </c:pt>
                <c:pt idx="24">
                  <c:v>9.9999999999999995E-7</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numCache>
            </c:numRef>
          </c:yVal>
          <c:smooth val="1"/>
        </c:ser>
        <c:ser>
          <c:idx val="2"/>
          <c:order val="2"/>
          <c:tx>
            <c:strRef>
              <c:f>'Amp hist'!$A$29</c:f>
              <c:strCache>
                <c:ptCount val="1"/>
                <c:pt idx="0">
                  <c:v>KSD 32 vs. Hue 1</c:v>
                </c:pt>
              </c:strCache>
            </c:strRef>
          </c:tx>
          <c:spPr>
            <a:ln w="12700"/>
          </c:spPr>
          <c:xVal>
            <c:numRef>
              <c:f>'Amp hist'!$B$26:$AY$26</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xVal>
          <c:yVal>
            <c:numRef>
              <c:f>'Amp hist'!$B$29:$AY$29</c:f>
              <c:numCache>
                <c:formatCode>General</c:formatCode>
                <c:ptCount val="50"/>
                <c:pt idx="0">
                  <c:v>0.92365799999999998</c:v>
                </c:pt>
                <c:pt idx="1">
                  <c:v>5.5217000000000002E-2</c:v>
                </c:pt>
                <c:pt idx="2">
                  <c:v>1.3213000000000001E-2</c:v>
                </c:pt>
                <c:pt idx="3">
                  <c:v>3.7100000000000002E-3</c:v>
                </c:pt>
                <c:pt idx="4">
                  <c:v>1.6559999999999999E-3</c:v>
                </c:pt>
                <c:pt idx="5">
                  <c:v>7.7999999999999999E-4</c:v>
                </c:pt>
                <c:pt idx="6">
                  <c:v>5.0100000000000003E-4</c:v>
                </c:pt>
                <c:pt idx="7">
                  <c:v>2.9999999999999997E-4</c:v>
                </c:pt>
                <c:pt idx="8">
                  <c:v>2.2599999999999999E-4</c:v>
                </c:pt>
                <c:pt idx="9">
                  <c:v>1.55E-4</c:v>
                </c:pt>
                <c:pt idx="10">
                  <c:v>1.2300000000000001E-4</c:v>
                </c:pt>
                <c:pt idx="11">
                  <c:v>9.0000000000000006E-5</c:v>
                </c:pt>
                <c:pt idx="12">
                  <c:v>7.3999999999999996E-5</c:v>
                </c:pt>
                <c:pt idx="13">
                  <c:v>5.5999999999999999E-5</c:v>
                </c:pt>
                <c:pt idx="14">
                  <c:v>4.6999999999999997E-5</c:v>
                </c:pt>
                <c:pt idx="15">
                  <c:v>3.6000000000000001E-5</c:v>
                </c:pt>
                <c:pt idx="16">
                  <c:v>3.0000000000000001E-5</c:v>
                </c:pt>
                <c:pt idx="17">
                  <c:v>2.3E-5</c:v>
                </c:pt>
                <c:pt idx="18">
                  <c:v>2.0000000000000002E-5</c:v>
                </c:pt>
                <c:pt idx="19">
                  <c:v>1.5E-5</c:v>
                </c:pt>
                <c:pt idx="20">
                  <c:v>1.2999999999999999E-5</c:v>
                </c:pt>
                <c:pt idx="21">
                  <c:v>1.0000000000000001E-5</c:v>
                </c:pt>
                <c:pt idx="22">
                  <c:v>9.0000000000000002E-6</c:v>
                </c:pt>
                <c:pt idx="23">
                  <c:v>6.9999999999999999E-6</c:v>
                </c:pt>
                <c:pt idx="24">
                  <c:v>6.0000000000000002E-6</c:v>
                </c:pt>
                <c:pt idx="25">
                  <c:v>5.0000000000000004E-6</c:v>
                </c:pt>
                <c:pt idx="26">
                  <c:v>3.9999999999999998E-6</c:v>
                </c:pt>
                <c:pt idx="27">
                  <c:v>3.0000000000000001E-6</c:v>
                </c:pt>
                <c:pt idx="28">
                  <c:v>3.0000000000000001E-6</c:v>
                </c:pt>
                <c:pt idx="29">
                  <c:v>1.9999999999999999E-6</c:v>
                </c:pt>
                <c:pt idx="30">
                  <c:v>1.9999999999999999E-6</c:v>
                </c:pt>
                <c:pt idx="31">
                  <c:v>1.9999999999999999E-6</c:v>
                </c:pt>
                <c:pt idx="32">
                  <c:v>9.9999999999999995E-7</c:v>
                </c:pt>
                <c:pt idx="33">
                  <c:v>9.9999999999999995E-7</c:v>
                </c:pt>
                <c:pt idx="34">
                  <c:v>9.9999999999999995E-7</c:v>
                </c:pt>
                <c:pt idx="35">
                  <c:v>9.9999999999999995E-7</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numCache>
            </c:numRef>
          </c:yVal>
          <c:smooth val="1"/>
        </c:ser>
        <c:ser>
          <c:idx val="3"/>
          <c:order val="3"/>
          <c:tx>
            <c:strRef>
              <c:f>'Amp hist'!$A$30</c:f>
              <c:strCache>
                <c:ptCount val="1"/>
                <c:pt idx="0">
                  <c:v>KSD 32 vs. Hue 5</c:v>
                </c:pt>
              </c:strCache>
            </c:strRef>
          </c:tx>
          <c:spPr>
            <a:ln w="12700"/>
          </c:spPr>
          <c:xVal>
            <c:numRef>
              <c:f>'Amp hist'!$B$26:$AY$26</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xVal>
          <c:yVal>
            <c:numRef>
              <c:f>'Amp hist'!$B$30:$AY$30</c:f>
              <c:numCache>
                <c:formatCode>General</c:formatCode>
                <c:ptCount val="50"/>
                <c:pt idx="0">
                  <c:v>0.49532700000000002</c:v>
                </c:pt>
                <c:pt idx="1">
                  <c:v>0.30593199999999998</c:v>
                </c:pt>
                <c:pt idx="2">
                  <c:v>0.105365</c:v>
                </c:pt>
                <c:pt idx="3">
                  <c:v>4.2866000000000001E-2</c:v>
                </c:pt>
                <c:pt idx="4">
                  <c:v>1.9871E-2</c:v>
                </c:pt>
                <c:pt idx="5">
                  <c:v>1.0409E-2</c:v>
                </c:pt>
                <c:pt idx="6">
                  <c:v>5.9589999999999999E-3</c:v>
                </c:pt>
                <c:pt idx="7">
                  <c:v>3.6519999999999999E-3</c:v>
                </c:pt>
                <c:pt idx="8">
                  <c:v>2.3419999999999999E-3</c:v>
                </c:pt>
                <c:pt idx="9">
                  <c:v>1.5839999999999999E-3</c:v>
                </c:pt>
                <c:pt idx="10">
                  <c:v>1.116E-3</c:v>
                </c:pt>
                <c:pt idx="11">
                  <c:v>8.1899999999999996E-4</c:v>
                </c:pt>
                <c:pt idx="12">
                  <c:v>6.2399999999999999E-4</c:v>
                </c:pt>
                <c:pt idx="13">
                  <c:v>4.9299999999999995E-4</c:v>
                </c:pt>
                <c:pt idx="14">
                  <c:v>3.97E-4</c:v>
                </c:pt>
                <c:pt idx="15">
                  <c:v>3.3100000000000002E-4</c:v>
                </c:pt>
                <c:pt idx="16">
                  <c:v>2.7900000000000001E-4</c:v>
                </c:pt>
                <c:pt idx="17">
                  <c:v>2.3900000000000001E-4</c:v>
                </c:pt>
                <c:pt idx="18">
                  <c:v>2.0900000000000001E-4</c:v>
                </c:pt>
                <c:pt idx="19">
                  <c:v>1.84E-4</c:v>
                </c:pt>
                <c:pt idx="20">
                  <c:v>1.65E-4</c:v>
                </c:pt>
                <c:pt idx="21">
                  <c:v>1.5100000000000001E-4</c:v>
                </c:pt>
                <c:pt idx="22">
                  <c:v>1.35E-4</c:v>
                </c:pt>
                <c:pt idx="23">
                  <c:v>1.2300000000000001E-4</c:v>
                </c:pt>
                <c:pt idx="24">
                  <c:v>1.13E-4</c:v>
                </c:pt>
                <c:pt idx="25">
                  <c:v>1.05E-4</c:v>
                </c:pt>
                <c:pt idx="26">
                  <c:v>9.7999999999999997E-5</c:v>
                </c:pt>
                <c:pt idx="27">
                  <c:v>9.2E-5</c:v>
                </c:pt>
                <c:pt idx="28">
                  <c:v>8.5000000000000006E-5</c:v>
                </c:pt>
                <c:pt idx="29">
                  <c:v>8.0000000000000007E-5</c:v>
                </c:pt>
                <c:pt idx="30">
                  <c:v>7.7000000000000001E-5</c:v>
                </c:pt>
                <c:pt idx="31">
                  <c:v>7.2000000000000002E-5</c:v>
                </c:pt>
                <c:pt idx="32">
                  <c:v>6.7999999999999999E-5</c:v>
                </c:pt>
                <c:pt idx="33">
                  <c:v>6.7000000000000002E-5</c:v>
                </c:pt>
                <c:pt idx="34">
                  <c:v>6.2000000000000003E-5</c:v>
                </c:pt>
                <c:pt idx="35">
                  <c:v>5.8999999999999998E-5</c:v>
                </c:pt>
                <c:pt idx="36">
                  <c:v>5.7000000000000003E-5</c:v>
                </c:pt>
                <c:pt idx="37">
                  <c:v>5.5000000000000002E-5</c:v>
                </c:pt>
                <c:pt idx="38">
                  <c:v>5.3000000000000001E-5</c:v>
                </c:pt>
                <c:pt idx="39">
                  <c:v>4.8999999999999998E-5</c:v>
                </c:pt>
                <c:pt idx="40">
                  <c:v>4.6999999999999997E-5</c:v>
                </c:pt>
                <c:pt idx="41">
                  <c:v>4.5000000000000003E-5</c:v>
                </c:pt>
                <c:pt idx="42">
                  <c:v>4.1999999999999998E-5</c:v>
                </c:pt>
                <c:pt idx="43">
                  <c:v>3.6000000000000001E-5</c:v>
                </c:pt>
                <c:pt idx="44">
                  <c:v>3.3000000000000003E-5</c:v>
                </c:pt>
                <c:pt idx="45">
                  <c:v>2.1999999999999999E-5</c:v>
                </c:pt>
                <c:pt idx="46">
                  <c:v>6.0000000000000002E-6</c:v>
                </c:pt>
                <c:pt idx="47">
                  <c:v>9.9999999999999995E-7</c:v>
                </c:pt>
                <c:pt idx="48">
                  <c:v>9.9999999999999995E-7</c:v>
                </c:pt>
                <c:pt idx="49">
                  <c:v>1.9999999999999999E-6</c:v>
                </c:pt>
              </c:numCache>
            </c:numRef>
          </c:yVal>
          <c:smooth val="1"/>
        </c:ser>
        <c:ser>
          <c:idx val="4"/>
          <c:order val="4"/>
          <c:tx>
            <c:strRef>
              <c:f>'Amp hist'!$A$31</c:f>
              <c:strCache>
                <c:ptCount val="1"/>
                <c:pt idx="0">
                  <c:v>KSD 32 vs. Hue 25</c:v>
                </c:pt>
              </c:strCache>
            </c:strRef>
          </c:tx>
          <c:spPr>
            <a:ln w="12700">
              <a:solidFill>
                <a:srgbClr val="F79646"/>
              </a:solidFill>
            </a:ln>
          </c:spPr>
          <c:marker>
            <c:symbol val="star"/>
            <c:size val="5"/>
            <c:spPr>
              <a:ln>
                <a:solidFill>
                  <a:srgbClr val="F79646"/>
                </a:solidFill>
              </a:ln>
            </c:spPr>
          </c:marker>
          <c:xVal>
            <c:numRef>
              <c:f>'Amp hist'!$B$26:$AY$26</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xVal>
          <c:yVal>
            <c:numRef>
              <c:f>'Amp hist'!$B$31:$AY$31</c:f>
              <c:numCache>
                <c:formatCode>General</c:formatCode>
                <c:ptCount val="50"/>
                <c:pt idx="0">
                  <c:v>0.53254999999999997</c:v>
                </c:pt>
                <c:pt idx="1">
                  <c:v>0.1555</c:v>
                </c:pt>
                <c:pt idx="2">
                  <c:v>8.5762000000000005E-2</c:v>
                </c:pt>
                <c:pt idx="3">
                  <c:v>5.5298E-2</c:v>
                </c:pt>
                <c:pt idx="4">
                  <c:v>3.8029E-2</c:v>
                </c:pt>
                <c:pt idx="5">
                  <c:v>2.7123000000000001E-2</c:v>
                </c:pt>
                <c:pt idx="6">
                  <c:v>2.0195999999999999E-2</c:v>
                </c:pt>
                <c:pt idx="7">
                  <c:v>1.5209E-2</c:v>
                </c:pt>
                <c:pt idx="8">
                  <c:v>1.1917000000000001E-2</c:v>
                </c:pt>
                <c:pt idx="9">
                  <c:v>9.2969999999999997E-3</c:v>
                </c:pt>
                <c:pt idx="10">
                  <c:v>7.5440000000000004E-3</c:v>
                </c:pt>
                <c:pt idx="11">
                  <c:v>6.032E-3</c:v>
                </c:pt>
                <c:pt idx="12">
                  <c:v>5.0109999999999998E-3</c:v>
                </c:pt>
                <c:pt idx="13">
                  <c:v>4.0670000000000003E-3</c:v>
                </c:pt>
                <c:pt idx="14">
                  <c:v>3.4269999999999999E-3</c:v>
                </c:pt>
                <c:pt idx="15">
                  <c:v>2.8319999999999999E-3</c:v>
                </c:pt>
                <c:pt idx="16">
                  <c:v>2.4009999999999999E-3</c:v>
                </c:pt>
                <c:pt idx="17">
                  <c:v>2.0100000000000001E-3</c:v>
                </c:pt>
                <c:pt idx="18">
                  <c:v>1.7290000000000001E-3</c:v>
                </c:pt>
                <c:pt idx="19">
                  <c:v>1.462E-3</c:v>
                </c:pt>
                <c:pt idx="20">
                  <c:v>1.2669999999999999E-3</c:v>
                </c:pt>
                <c:pt idx="21">
                  <c:v>1.0809999999999999E-3</c:v>
                </c:pt>
                <c:pt idx="22">
                  <c:v>9.41E-4</c:v>
                </c:pt>
                <c:pt idx="23">
                  <c:v>8.1800000000000004E-4</c:v>
                </c:pt>
                <c:pt idx="24">
                  <c:v>7.1699999999999997E-4</c:v>
                </c:pt>
                <c:pt idx="25">
                  <c:v>6.29E-4</c:v>
                </c:pt>
                <c:pt idx="26">
                  <c:v>5.6300000000000002E-4</c:v>
                </c:pt>
                <c:pt idx="27">
                  <c:v>5.0500000000000002E-4</c:v>
                </c:pt>
                <c:pt idx="28">
                  <c:v>4.6000000000000001E-4</c:v>
                </c:pt>
                <c:pt idx="29">
                  <c:v>4.1800000000000002E-4</c:v>
                </c:pt>
                <c:pt idx="30">
                  <c:v>3.8299999999999999E-4</c:v>
                </c:pt>
                <c:pt idx="31">
                  <c:v>3.57E-4</c:v>
                </c:pt>
                <c:pt idx="32">
                  <c:v>3.3500000000000001E-4</c:v>
                </c:pt>
                <c:pt idx="33">
                  <c:v>3.1500000000000001E-4</c:v>
                </c:pt>
                <c:pt idx="34">
                  <c:v>3.0200000000000002E-4</c:v>
                </c:pt>
                <c:pt idx="35">
                  <c:v>2.9E-4</c:v>
                </c:pt>
                <c:pt idx="36">
                  <c:v>2.8699999999999998E-4</c:v>
                </c:pt>
                <c:pt idx="37">
                  <c:v>2.7900000000000001E-4</c:v>
                </c:pt>
                <c:pt idx="38">
                  <c:v>2.7900000000000001E-4</c:v>
                </c:pt>
                <c:pt idx="39">
                  <c:v>2.81E-4</c:v>
                </c:pt>
                <c:pt idx="40">
                  <c:v>2.8800000000000001E-4</c:v>
                </c:pt>
                <c:pt idx="41">
                  <c:v>2.9999999999999997E-4</c:v>
                </c:pt>
                <c:pt idx="42">
                  <c:v>3.1700000000000001E-4</c:v>
                </c:pt>
                <c:pt idx="43">
                  <c:v>3.4600000000000001E-4</c:v>
                </c:pt>
                <c:pt idx="44">
                  <c:v>3.7599999999999998E-4</c:v>
                </c:pt>
                <c:pt idx="45">
                  <c:v>3.6900000000000002E-4</c:v>
                </c:pt>
                <c:pt idx="46">
                  <c:v>7.3999999999999996E-5</c:v>
                </c:pt>
                <c:pt idx="47">
                  <c:v>3.9999999999999998E-6</c:v>
                </c:pt>
                <c:pt idx="48">
                  <c:v>6.9999999999999999E-6</c:v>
                </c:pt>
                <c:pt idx="49">
                  <c:v>1.4E-5</c:v>
                </c:pt>
              </c:numCache>
            </c:numRef>
          </c:yVal>
          <c:smooth val="1"/>
        </c:ser>
        <c:dLbls>
          <c:showLegendKey val="0"/>
          <c:showVal val="0"/>
          <c:showCatName val="0"/>
          <c:showSerName val="0"/>
          <c:showPercent val="0"/>
          <c:showBubbleSize val="0"/>
        </c:dLbls>
        <c:axId val="-1364693920"/>
        <c:axId val="-1364693376"/>
      </c:scatterChart>
      <c:valAx>
        <c:axId val="-1364693920"/>
        <c:scaling>
          <c:logBase val="10"/>
          <c:orientation val="minMax"/>
          <c:max val="0.2"/>
          <c:min val="1.0000000000000002E-3"/>
        </c:scaling>
        <c:delete val="0"/>
        <c:axPos val="b"/>
        <c:majorGridlines/>
        <c:minorGridlines/>
        <c:title>
          <c:tx>
            <c:rich>
              <a:bodyPr/>
              <a:lstStyle/>
              <a:p>
                <a:pPr>
                  <a:defRPr/>
                </a:pPr>
                <a:r>
                  <a:rPr lang="en-US"/>
                  <a:t>Symmetry</a:t>
                </a:r>
              </a:p>
            </c:rich>
          </c:tx>
          <c:layout/>
          <c:overlay val="0"/>
        </c:title>
        <c:numFmt formatCode="General" sourceLinked="1"/>
        <c:majorTickMark val="none"/>
        <c:minorTickMark val="none"/>
        <c:tickLblPos val="nextTo"/>
        <c:crossAx val="-1364693376"/>
        <c:crosses val="autoZero"/>
        <c:crossBetween val="midCat"/>
      </c:valAx>
      <c:valAx>
        <c:axId val="-1364693376"/>
        <c:scaling>
          <c:orientation val="minMax"/>
          <c:max val="1"/>
          <c:min val="0"/>
        </c:scaling>
        <c:delete val="0"/>
        <c:axPos val="l"/>
        <c:majorGridlines/>
        <c:minorGridlines/>
        <c:title>
          <c:tx>
            <c:rich>
              <a:bodyPr/>
              <a:lstStyle/>
              <a:p>
                <a:pPr>
                  <a:defRPr/>
                </a:pPr>
                <a:r>
                  <a:rPr lang="en-US"/>
                  <a:t>Percent</a:t>
                </a:r>
              </a:p>
            </c:rich>
          </c:tx>
          <c:layout/>
          <c:overlay val="0"/>
        </c:title>
        <c:numFmt formatCode="0%" sourceLinked="0"/>
        <c:majorTickMark val="none"/>
        <c:minorTickMark val="none"/>
        <c:tickLblPos val="nextTo"/>
        <c:crossAx val="-1364693920"/>
        <c:crosses val="autoZero"/>
        <c:crossBetween val="midCat"/>
      </c:valAx>
    </c:plotArea>
    <c:legend>
      <c:legendPos val="b"/>
      <c:layout/>
      <c:overlay val="0"/>
    </c:legend>
    <c:plotVisOnly val="1"/>
    <c:dispBlanksAs val="gap"/>
    <c:showDLblsOverMax val="0"/>
  </c:chart>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b="0"/>
            </a:pPr>
            <a:r>
              <a:rPr lang="en-US" sz="1400" b="0"/>
              <a:t>I3D data distribution</a:t>
            </a:r>
          </a:p>
        </c:rich>
      </c:tx>
      <c:layout/>
      <c:overlay val="0"/>
    </c:title>
    <c:autoTitleDeleted val="0"/>
    <c:plotArea>
      <c:layout/>
      <c:lineChart>
        <c:grouping val="standard"/>
        <c:varyColors val="0"/>
        <c:ser>
          <c:idx val="0"/>
          <c:order val="0"/>
          <c:tx>
            <c:strRef>
              <c:f>'Amp hist'!$A$35</c:f>
              <c:strCache>
                <c:ptCount val="1"/>
                <c:pt idx="0">
                  <c:v>KSD 32</c:v>
                </c:pt>
              </c:strCache>
            </c:strRef>
          </c:tx>
          <c:spPr>
            <a:ln w="12700"/>
          </c:spPr>
          <c:marker>
            <c:symbol val="none"/>
          </c:marker>
          <c:cat>
            <c:numRef>
              <c:f>'Amp hist'!$B$34:$AY$34</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hist'!$B$35:$AY$35</c:f>
              <c:numCache>
                <c:formatCode>General</c:formatCode>
                <c:ptCount val="50"/>
                <c:pt idx="0">
                  <c:v>0.104324</c:v>
                </c:pt>
                <c:pt idx="1">
                  <c:v>0.164794</c:v>
                </c:pt>
                <c:pt idx="2">
                  <c:v>9.2706999999999998E-2</c:v>
                </c:pt>
                <c:pt idx="3">
                  <c:v>6.4305000000000001E-2</c:v>
                </c:pt>
                <c:pt idx="4">
                  <c:v>4.9435E-2</c:v>
                </c:pt>
                <c:pt idx="5">
                  <c:v>4.0340000000000001E-2</c:v>
                </c:pt>
                <c:pt idx="6">
                  <c:v>3.4037999999999999E-2</c:v>
                </c:pt>
                <c:pt idx="7">
                  <c:v>2.9479000000000002E-2</c:v>
                </c:pt>
                <c:pt idx="8">
                  <c:v>2.5915000000000001E-2</c:v>
                </c:pt>
                <c:pt idx="9">
                  <c:v>2.3063E-2</c:v>
                </c:pt>
                <c:pt idx="10">
                  <c:v>2.0802999999999999E-2</c:v>
                </c:pt>
                <c:pt idx="11">
                  <c:v>1.8946999999999999E-2</c:v>
                </c:pt>
                <c:pt idx="12">
                  <c:v>1.7410999999999999E-2</c:v>
                </c:pt>
                <c:pt idx="13">
                  <c:v>1.5987999999999999E-2</c:v>
                </c:pt>
                <c:pt idx="14">
                  <c:v>1.4825E-2</c:v>
                </c:pt>
                <c:pt idx="15">
                  <c:v>1.3775000000000001E-2</c:v>
                </c:pt>
                <c:pt idx="16">
                  <c:v>1.2893E-2</c:v>
                </c:pt>
                <c:pt idx="17">
                  <c:v>1.214E-2</c:v>
                </c:pt>
                <c:pt idx="18">
                  <c:v>1.1459E-2</c:v>
                </c:pt>
                <c:pt idx="19">
                  <c:v>1.0822E-2</c:v>
                </c:pt>
                <c:pt idx="20">
                  <c:v>1.0239E-2</c:v>
                </c:pt>
                <c:pt idx="21">
                  <c:v>9.7370000000000009E-3</c:v>
                </c:pt>
                <c:pt idx="22">
                  <c:v>9.2879999999999994E-3</c:v>
                </c:pt>
                <c:pt idx="23">
                  <c:v>8.8889999999999993E-3</c:v>
                </c:pt>
                <c:pt idx="24">
                  <c:v>8.5170000000000003E-3</c:v>
                </c:pt>
                <c:pt idx="25">
                  <c:v>8.1919999999999996E-3</c:v>
                </c:pt>
                <c:pt idx="26">
                  <c:v>7.8860000000000006E-3</c:v>
                </c:pt>
                <c:pt idx="27">
                  <c:v>7.6010000000000001E-3</c:v>
                </c:pt>
                <c:pt idx="28">
                  <c:v>7.3130000000000001E-3</c:v>
                </c:pt>
                <c:pt idx="29">
                  <c:v>7.1339999999999997E-3</c:v>
                </c:pt>
                <c:pt idx="30">
                  <c:v>6.9280000000000001E-3</c:v>
                </c:pt>
                <c:pt idx="31">
                  <c:v>6.757E-3</c:v>
                </c:pt>
                <c:pt idx="32">
                  <c:v>6.5820000000000002E-3</c:v>
                </c:pt>
                <c:pt idx="33">
                  <c:v>6.4070000000000004E-3</c:v>
                </c:pt>
                <c:pt idx="34">
                  <c:v>6.3020000000000003E-3</c:v>
                </c:pt>
                <c:pt idx="35">
                  <c:v>6.1659999999999996E-3</c:v>
                </c:pt>
                <c:pt idx="36">
                  <c:v>6.097E-3</c:v>
                </c:pt>
                <c:pt idx="37">
                  <c:v>6.0520000000000001E-3</c:v>
                </c:pt>
                <c:pt idx="38">
                  <c:v>5.9560000000000004E-3</c:v>
                </c:pt>
                <c:pt idx="39">
                  <c:v>5.888E-3</c:v>
                </c:pt>
                <c:pt idx="40">
                  <c:v>5.868E-3</c:v>
                </c:pt>
                <c:pt idx="41">
                  <c:v>5.8659999999999997E-3</c:v>
                </c:pt>
                <c:pt idx="42">
                  <c:v>5.9259999999999998E-3</c:v>
                </c:pt>
                <c:pt idx="43">
                  <c:v>6.071E-3</c:v>
                </c:pt>
                <c:pt idx="44">
                  <c:v>6.2040000000000003E-3</c:v>
                </c:pt>
                <c:pt idx="45">
                  <c:v>6.3550000000000004E-3</c:v>
                </c:pt>
                <c:pt idx="46">
                  <c:v>6.698E-3</c:v>
                </c:pt>
                <c:pt idx="47">
                  <c:v>7.3550000000000004E-3</c:v>
                </c:pt>
                <c:pt idx="48">
                  <c:v>8.6920000000000001E-3</c:v>
                </c:pt>
                <c:pt idx="49">
                  <c:v>1.5573E-2</c:v>
                </c:pt>
              </c:numCache>
            </c:numRef>
          </c:val>
          <c:smooth val="0"/>
        </c:ser>
        <c:ser>
          <c:idx val="1"/>
          <c:order val="1"/>
          <c:tx>
            <c:strRef>
              <c:f>'Amp hist'!$A$36</c:f>
              <c:strCache>
                <c:ptCount val="1"/>
                <c:pt idx="0">
                  <c:v>KSD 8</c:v>
                </c:pt>
              </c:strCache>
            </c:strRef>
          </c:tx>
          <c:spPr>
            <a:ln w="12700"/>
          </c:spPr>
          <c:marker>
            <c:symbol val="none"/>
          </c:marker>
          <c:cat>
            <c:numRef>
              <c:f>'Amp hist'!$B$34:$AY$34</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hist'!$B$36:$AY$36</c:f>
              <c:numCache>
                <c:formatCode>General</c:formatCode>
                <c:ptCount val="50"/>
                <c:pt idx="0">
                  <c:v>9.2433000000000001E-2</c:v>
                </c:pt>
                <c:pt idx="1">
                  <c:v>0.166073</c:v>
                </c:pt>
                <c:pt idx="2">
                  <c:v>9.4274999999999998E-2</c:v>
                </c:pt>
                <c:pt idx="3">
                  <c:v>6.5312999999999996E-2</c:v>
                </c:pt>
                <c:pt idx="4">
                  <c:v>5.0153999999999997E-2</c:v>
                </c:pt>
                <c:pt idx="5">
                  <c:v>4.0821999999999997E-2</c:v>
                </c:pt>
                <c:pt idx="6">
                  <c:v>3.4458999999999997E-2</c:v>
                </c:pt>
                <c:pt idx="7">
                  <c:v>2.9855E-2</c:v>
                </c:pt>
                <c:pt idx="8">
                  <c:v>2.6234E-2</c:v>
                </c:pt>
                <c:pt idx="9">
                  <c:v>2.3397999999999999E-2</c:v>
                </c:pt>
                <c:pt idx="10">
                  <c:v>2.103E-2</c:v>
                </c:pt>
                <c:pt idx="11">
                  <c:v>1.9151000000000001E-2</c:v>
                </c:pt>
                <c:pt idx="12">
                  <c:v>1.7582E-2</c:v>
                </c:pt>
                <c:pt idx="13">
                  <c:v>1.6216000000000001E-2</c:v>
                </c:pt>
                <c:pt idx="14">
                  <c:v>1.4997999999999999E-2</c:v>
                </c:pt>
                <c:pt idx="15">
                  <c:v>1.3979E-2</c:v>
                </c:pt>
                <c:pt idx="16">
                  <c:v>1.3049E-2</c:v>
                </c:pt>
                <c:pt idx="17">
                  <c:v>1.2286999999999999E-2</c:v>
                </c:pt>
                <c:pt idx="18">
                  <c:v>1.1596E-2</c:v>
                </c:pt>
                <c:pt idx="19">
                  <c:v>1.0977000000000001E-2</c:v>
                </c:pt>
                <c:pt idx="20">
                  <c:v>1.0399E-2</c:v>
                </c:pt>
                <c:pt idx="21">
                  <c:v>9.8809999999999992E-3</c:v>
                </c:pt>
                <c:pt idx="22">
                  <c:v>9.4140000000000005E-3</c:v>
                </c:pt>
                <c:pt idx="23">
                  <c:v>8.9980000000000008E-3</c:v>
                </c:pt>
                <c:pt idx="24">
                  <c:v>8.6269999999999993E-3</c:v>
                </c:pt>
                <c:pt idx="25">
                  <c:v>8.3079999999999994E-3</c:v>
                </c:pt>
                <c:pt idx="26">
                  <c:v>7.9939999999999994E-3</c:v>
                </c:pt>
                <c:pt idx="27">
                  <c:v>7.7060000000000002E-3</c:v>
                </c:pt>
                <c:pt idx="28">
                  <c:v>7.4520000000000003E-3</c:v>
                </c:pt>
                <c:pt idx="29">
                  <c:v>7.2300000000000003E-3</c:v>
                </c:pt>
                <c:pt idx="30">
                  <c:v>7.0320000000000001E-3</c:v>
                </c:pt>
                <c:pt idx="31">
                  <c:v>6.8690000000000001E-3</c:v>
                </c:pt>
                <c:pt idx="32">
                  <c:v>6.6940000000000003E-3</c:v>
                </c:pt>
                <c:pt idx="33">
                  <c:v>6.5170000000000002E-3</c:v>
                </c:pt>
                <c:pt idx="34">
                  <c:v>6.3790000000000001E-3</c:v>
                </c:pt>
                <c:pt idx="35">
                  <c:v>6.267E-3</c:v>
                </c:pt>
                <c:pt idx="36">
                  <c:v>6.1900000000000002E-3</c:v>
                </c:pt>
                <c:pt idx="37">
                  <c:v>6.1190000000000003E-3</c:v>
                </c:pt>
                <c:pt idx="38">
                  <c:v>6.0730000000000003E-3</c:v>
                </c:pt>
                <c:pt idx="39">
                  <c:v>5.9899999999999997E-3</c:v>
                </c:pt>
                <c:pt idx="40">
                  <c:v>5.9480000000000002E-3</c:v>
                </c:pt>
                <c:pt idx="41">
                  <c:v>5.9579999999999998E-3</c:v>
                </c:pt>
                <c:pt idx="42">
                  <c:v>6.0239999999999998E-3</c:v>
                </c:pt>
                <c:pt idx="43">
                  <c:v>6.156E-3</c:v>
                </c:pt>
                <c:pt idx="44">
                  <c:v>6.3010000000000002E-3</c:v>
                </c:pt>
                <c:pt idx="45">
                  <c:v>6.463E-3</c:v>
                </c:pt>
                <c:pt idx="46">
                  <c:v>6.803E-3</c:v>
                </c:pt>
                <c:pt idx="47">
                  <c:v>7.4739999999999997E-3</c:v>
                </c:pt>
                <c:pt idx="48">
                  <c:v>8.8679999999999991E-3</c:v>
                </c:pt>
                <c:pt idx="49">
                  <c:v>1.5984000000000002E-2</c:v>
                </c:pt>
              </c:numCache>
            </c:numRef>
          </c:val>
          <c:smooth val="0"/>
        </c:ser>
        <c:ser>
          <c:idx val="2"/>
          <c:order val="2"/>
          <c:tx>
            <c:strRef>
              <c:f>'Amp hist'!$A$37</c:f>
              <c:strCache>
                <c:ptCount val="1"/>
                <c:pt idx="0">
                  <c:v>Hue 0.5</c:v>
                </c:pt>
              </c:strCache>
            </c:strRef>
          </c:tx>
          <c:spPr>
            <a:ln w="12700"/>
          </c:spPr>
          <c:marker>
            <c:symbol val="none"/>
          </c:marker>
          <c:cat>
            <c:numRef>
              <c:f>'Amp hist'!$B$34:$AY$34</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hist'!$B$37:$AY$37</c:f>
              <c:numCache>
                <c:formatCode>General</c:formatCode>
                <c:ptCount val="50"/>
                <c:pt idx="0">
                  <c:v>9.0837000000000001E-2</c:v>
                </c:pt>
                <c:pt idx="1">
                  <c:v>0.16583899999999999</c:v>
                </c:pt>
                <c:pt idx="2">
                  <c:v>9.4004000000000004E-2</c:v>
                </c:pt>
                <c:pt idx="3">
                  <c:v>6.4963000000000007E-2</c:v>
                </c:pt>
                <c:pt idx="4">
                  <c:v>4.9926999999999999E-2</c:v>
                </c:pt>
                <c:pt idx="5">
                  <c:v>4.0632000000000001E-2</c:v>
                </c:pt>
                <c:pt idx="6">
                  <c:v>3.4402000000000002E-2</c:v>
                </c:pt>
                <c:pt idx="7">
                  <c:v>2.9779E-2</c:v>
                </c:pt>
                <c:pt idx="8">
                  <c:v>2.6256999999999999E-2</c:v>
                </c:pt>
                <c:pt idx="9">
                  <c:v>2.3427E-2</c:v>
                </c:pt>
                <c:pt idx="10">
                  <c:v>2.1080000000000002E-2</c:v>
                </c:pt>
                <c:pt idx="11">
                  <c:v>1.9237000000000001E-2</c:v>
                </c:pt>
                <c:pt idx="12">
                  <c:v>1.7648E-2</c:v>
                </c:pt>
                <c:pt idx="13">
                  <c:v>1.6285000000000001E-2</c:v>
                </c:pt>
                <c:pt idx="14">
                  <c:v>1.5082999999999999E-2</c:v>
                </c:pt>
                <c:pt idx="15">
                  <c:v>1.4008E-2</c:v>
                </c:pt>
                <c:pt idx="16">
                  <c:v>1.3167E-2</c:v>
                </c:pt>
                <c:pt idx="17">
                  <c:v>1.2345E-2</c:v>
                </c:pt>
                <c:pt idx="18">
                  <c:v>1.1682E-2</c:v>
                </c:pt>
                <c:pt idx="19">
                  <c:v>1.1044E-2</c:v>
                </c:pt>
                <c:pt idx="20">
                  <c:v>1.0475E-2</c:v>
                </c:pt>
                <c:pt idx="21">
                  <c:v>9.9489999999999995E-3</c:v>
                </c:pt>
                <c:pt idx="22">
                  <c:v>9.4920000000000004E-3</c:v>
                </c:pt>
                <c:pt idx="23">
                  <c:v>9.0849999999999993E-3</c:v>
                </c:pt>
                <c:pt idx="24">
                  <c:v>8.7100000000000007E-3</c:v>
                </c:pt>
                <c:pt idx="25">
                  <c:v>8.378E-3</c:v>
                </c:pt>
                <c:pt idx="26">
                  <c:v>8.0870000000000004E-3</c:v>
                </c:pt>
                <c:pt idx="27">
                  <c:v>7.7720000000000003E-3</c:v>
                </c:pt>
                <c:pt idx="28">
                  <c:v>7.515E-3</c:v>
                </c:pt>
                <c:pt idx="29">
                  <c:v>7.2950000000000003E-3</c:v>
                </c:pt>
                <c:pt idx="30">
                  <c:v>7.1040000000000001E-3</c:v>
                </c:pt>
                <c:pt idx="31">
                  <c:v>6.9389999999999999E-3</c:v>
                </c:pt>
                <c:pt idx="32">
                  <c:v>6.7460000000000003E-3</c:v>
                </c:pt>
                <c:pt idx="33">
                  <c:v>6.5979999999999997E-3</c:v>
                </c:pt>
                <c:pt idx="34">
                  <c:v>6.4619999999999999E-3</c:v>
                </c:pt>
                <c:pt idx="35">
                  <c:v>6.3280000000000003E-3</c:v>
                </c:pt>
                <c:pt idx="36">
                  <c:v>6.2519999999999997E-3</c:v>
                </c:pt>
                <c:pt idx="37">
                  <c:v>6.1970000000000003E-3</c:v>
                </c:pt>
                <c:pt idx="38">
                  <c:v>6.1419999999999999E-3</c:v>
                </c:pt>
                <c:pt idx="39">
                  <c:v>6.0549999999999996E-3</c:v>
                </c:pt>
                <c:pt idx="40">
                  <c:v>6.0299999999999998E-3</c:v>
                </c:pt>
                <c:pt idx="41">
                  <c:v>6.0340000000000003E-3</c:v>
                </c:pt>
                <c:pt idx="42">
                  <c:v>6.0819999999999997E-3</c:v>
                </c:pt>
                <c:pt idx="43">
                  <c:v>6.2350000000000001E-3</c:v>
                </c:pt>
                <c:pt idx="44">
                  <c:v>6.3920000000000001E-3</c:v>
                </c:pt>
                <c:pt idx="45">
                  <c:v>6.5449999999999996E-3</c:v>
                </c:pt>
                <c:pt idx="46">
                  <c:v>6.8700000000000002E-3</c:v>
                </c:pt>
                <c:pt idx="47">
                  <c:v>7.5570000000000003E-3</c:v>
                </c:pt>
                <c:pt idx="48">
                  <c:v>8.9320000000000007E-3</c:v>
                </c:pt>
                <c:pt idx="49">
                  <c:v>1.6094000000000001E-2</c:v>
                </c:pt>
              </c:numCache>
            </c:numRef>
          </c:val>
          <c:smooth val="0"/>
        </c:ser>
        <c:ser>
          <c:idx val="3"/>
          <c:order val="3"/>
          <c:tx>
            <c:strRef>
              <c:f>'Amp hist'!$A$38</c:f>
              <c:strCache>
                <c:ptCount val="1"/>
                <c:pt idx="0">
                  <c:v>Hue 1</c:v>
                </c:pt>
              </c:strCache>
            </c:strRef>
          </c:tx>
          <c:spPr>
            <a:ln w="12700"/>
          </c:spPr>
          <c:marker>
            <c:symbol val="none"/>
          </c:marker>
          <c:cat>
            <c:numRef>
              <c:f>'Amp hist'!$B$34:$AY$34</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hist'!$B$38:$AY$38</c:f>
              <c:numCache>
                <c:formatCode>General</c:formatCode>
                <c:ptCount val="50"/>
                <c:pt idx="0">
                  <c:v>9.3684000000000003E-2</c:v>
                </c:pt>
                <c:pt idx="1">
                  <c:v>0.16580700000000001</c:v>
                </c:pt>
                <c:pt idx="2">
                  <c:v>9.3687000000000006E-2</c:v>
                </c:pt>
                <c:pt idx="3">
                  <c:v>6.4850000000000005E-2</c:v>
                </c:pt>
                <c:pt idx="4">
                  <c:v>4.9825000000000001E-2</c:v>
                </c:pt>
                <c:pt idx="5">
                  <c:v>4.0605000000000002E-2</c:v>
                </c:pt>
                <c:pt idx="6">
                  <c:v>3.4318000000000001E-2</c:v>
                </c:pt>
                <c:pt idx="7">
                  <c:v>2.9746000000000002E-2</c:v>
                </c:pt>
                <c:pt idx="8">
                  <c:v>2.6200999999999999E-2</c:v>
                </c:pt>
                <c:pt idx="9">
                  <c:v>2.3380999999999999E-2</c:v>
                </c:pt>
                <c:pt idx="10">
                  <c:v>2.1024000000000001E-2</c:v>
                </c:pt>
                <c:pt idx="11">
                  <c:v>1.9161000000000001E-2</c:v>
                </c:pt>
                <c:pt idx="12">
                  <c:v>1.7590999999999999E-2</c:v>
                </c:pt>
                <c:pt idx="13">
                  <c:v>1.6223000000000001E-2</c:v>
                </c:pt>
                <c:pt idx="14">
                  <c:v>1.5029000000000001E-2</c:v>
                </c:pt>
                <c:pt idx="15">
                  <c:v>1.3986E-2</c:v>
                </c:pt>
                <c:pt idx="16">
                  <c:v>1.3084999999999999E-2</c:v>
                </c:pt>
                <c:pt idx="17">
                  <c:v>1.2305E-2</c:v>
                </c:pt>
                <c:pt idx="18">
                  <c:v>1.1632E-2</c:v>
                </c:pt>
                <c:pt idx="19">
                  <c:v>1.099E-2</c:v>
                </c:pt>
                <c:pt idx="20">
                  <c:v>1.0435E-2</c:v>
                </c:pt>
                <c:pt idx="21">
                  <c:v>9.9000000000000008E-3</c:v>
                </c:pt>
                <c:pt idx="22">
                  <c:v>9.4509999999999993E-3</c:v>
                </c:pt>
                <c:pt idx="23">
                  <c:v>9.0270000000000003E-3</c:v>
                </c:pt>
                <c:pt idx="24">
                  <c:v>8.685E-3</c:v>
                </c:pt>
                <c:pt idx="25">
                  <c:v>8.3429999999999997E-3</c:v>
                </c:pt>
                <c:pt idx="26">
                  <c:v>8.0190000000000001E-3</c:v>
                </c:pt>
                <c:pt idx="27">
                  <c:v>7.7390000000000002E-3</c:v>
                </c:pt>
                <c:pt idx="28">
                  <c:v>7.4819999999999999E-3</c:v>
                </c:pt>
                <c:pt idx="29">
                  <c:v>7.2459999999999998E-3</c:v>
                </c:pt>
                <c:pt idx="30">
                  <c:v>7.0569999999999999E-3</c:v>
                </c:pt>
                <c:pt idx="31">
                  <c:v>6.8869999999999999E-3</c:v>
                </c:pt>
                <c:pt idx="32">
                  <c:v>6.7190000000000001E-3</c:v>
                </c:pt>
                <c:pt idx="33">
                  <c:v>6.5519999999999997E-3</c:v>
                </c:pt>
                <c:pt idx="34">
                  <c:v>6.404E-3</c:v>
                </c:pt>
                <c:pt idx="35">
                  <c:v>6.2940000000000001E-3</c:v>
                </c:pt>
                <c:pt idx="36">
                  <c:v>6.2049999999999996E-3</c:v>
                </c:pt>
                <c:pt idx="37">
                  <c:v>6.1669999999999997E-3</c:v>
                </c:pt>
                <c:pt idx="38">
                  <c:v>6.0899999999999999E-3</c:v>
                </c:pt>
                <c:pt idx="39">
                  <c:v>6.0260000000000001E-3</c:v>
                </c:pt>
                <c:pt idx="40">
                  <c:v>5.9789999999999999E-3</c:v>
                </c:pt>
                <c:pt idx="41">
                  <c:v>5.9829999999999996E-3</c:v>
                </c:pt>
                <c:pt idx="42">
                  <c:v>6.0419999999999996E-3</c:v>
                </c:pt>
                <c:pt idx="43">
                  <c:v>6.1879999999999999E-3</c:v>
                </c:pt>
                <c:pt idx="44">
                  <c:v>6.339E-3</c:v>
                </c:pt>
                <c:pt idx="45">
                  <c:v>6.4900000000000001E-3</c:v>
                </c:pt>
                <c:pt idx="46">
                  <c:v>6.8110000000000002E-3</c:v>
                </c:pt>
                <c:pt idx="47">
                  <c:v>7.4999999999999997E-3</c:v>
                </c:pt>
                <c:pt idx="48">
                  <c:v>8.8610000000000008E-3</c:v>
                </c:pt>
                <c:pt idx="49">
                  <c:v>1.5949000000000001E-2</c:v>
                </c:pt>
              </c:numCache>
            </c:numRef>
          </c:val>
          <c:smooth val="0"/>
        </c:ser>
        <c:ser>
          <c:idx val="4"/>
          <c:order val="4"/>
          <c:tx>
            <c:strRef>
              <c:f>'Amp hist'!$A$39</c:f>
              <c:strCache>
                <c:ptCount val="1"/>
                <c:pt idx="0">
                  <c:v>Hue 5</c:v>
                </c:pt>
              </c:strCache>
            </c:strRef>
          </c:tx>
          <c:spPr>
            <a:ln w="12700"/>
          </c:spPr>
          <c:marker>
            <c:symbol val="none"/>
          </c:marker>
          <c:cat>
            <c:numRef>
              <c:f>'Amp hist'!$B$34:$AY$34</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hist'!$B$39:$AY$39</c:f>
              <c:numCache>
                <c:formatCode>General</c:formatCode>
                <c:ptCount val="50"/>
                <c:pt idx="0">
                  <c:v>0.13900999999999999</c:v>
                </c:pt>
                <c:pt idx="1">
                  <c:v>0.149529</c:v>
                </c:pt>
                <c:pt idx="2">
                  <c:v>8.3040000000000003E-2</c:v>
                </c:pt>
                <c:pt idx="3">
                  <c:v>5.7950000000000002E-2</c:v>
                </c:pt>
                <c:pt idx="4">
                  <c:v>4.4778999999999999E-2</c:v>
                </c:pt>
                <c:pt idx="5">
                  <c:v>3.653E-2</c:v>
                </c:pt>
                <c:pt idx="6">
                  <c:v>3.0934E-2</c:v>
                </c:pt>
                <c:pt idx="7">
                  <c:v>2.7002999999999999E-2</c:v>
                </c:pt>
                <c:pt idx="8">
                  <c:v>2.3931999999999998E-2</c:v>
                </c:pt>
                <c:pt idx="9">
                  <c:v>2.1604000000000002E-2</c:v>
                </c:pt>
                <c:pt idx="10">
                  <c:v>1.9616999999999999E-2</c:v>
                </c:pt>
                <c:pt idx="11">
                  <c:v>1.7904E-2</c:v>
                </c:pt>
                <c:pt idx="12">
                  <c:v>1.6480999999999999E-2</c:v>
                </c:pt>
                <c:pt idx="13">
                  <c:v>1.5289000000000001E-2</c:v>
                </c:pt>
                <c:pt idx="14">
                  <c:v>1.4245000000000001E-2</c:v>
                </c:pt>
                <c:pt idx="15">
                  <c:v>1.3398999999999999E-2</c:v>
                </c:pt>
                <c:pt idx="16">
                  <c:v>1.2654E-2</c:v>
                </c:pt>
                <c:pt idx="17">
                  <c:v>1.1979E-2</c:v>
                </c:pt>
                <c:pt idx="18">
                  <c:v>1.129E-2</c:v>
                </c:pt>
                <c:pt idx="19">
                  <c:v>1.0723E-2</c:v>
                </c:pt>
                <c:pt idx="20">
                  <c:v>1.0220999999999999E-2</c:v>
                </c:pt>
                <c:pt idx="21">
                  <c:v>9.7789999999999995E-3</c:v>
                </c:pt>
                <c:pt idx="22">
                  <c:v>9.4070000000000004E-3</c:v>
                </c:pt>
                <c:pt idx="23">
                  <c:v>9.0799999999999995E-3</c:v>
                </c:pt>
                <c:pt idx="24">
                  <c:v>8.7060000000000002E-3</c:v>
                </c:pt>
                <c:pt idx="25">
                  <c:v>8.3809999999999996E-3</c:v>
                </c:pt>
                <c:pt idx="26">
                  <c:v>8.0780000000000001E-3</c:v>
                </c:pt>
                <c:pt idx="27">
                  <c:v>7.8639999999999995E-3</c:v>
                </c:pt>
                <c:pt idx="28">
                  <c:v>7.6649999999999999E-3</c:v>
                </c:pt>
                <c:pt idx="29">
                  <c:v>7.4999999999999997E-3</c:v>
                </c:pt>
                <c:pt idx="30">
                  <c:v>7.3340000000000002E-3</c:v>
                </c:pt>
                <c:pt idx="31">
                  <c:v>7.1380000000000002E-3</c:v>
                </c:pt>
                <c:pt idx="32">
                  <c:v>6.9769999999999997E-3</c:v>
                </c:pt>
                <c:pt idx="33">
                  <c:v>6.8589999999999996E-3</c:v>
                </c:pt>
                <c:pt idx="34">
                  <c:v>6.7369999999999999E-3</c:v>
                </c:pt>
                <c:pt idx="35">
                  <c:v>6.6709999999999998E-3</c:v>
                </c:pt>
                <c:pt idx="36">
                  <c:v>6.6629999999999997E-3</c:v>
                </c:pt>
                <c:pt idx="37">
                  <c:v>6.6100000000000004E-3</c:v>
                </c:pt>
                <c:pt idx="38">
                  <c:v>6.5259999999999997E-3</c:v>
                </c:pt>
                <c:pt idx="39">
                  <c:v>6.5310000000000003E-3</c:v>
                </c:pt>
                <c:pt idx="40">
                  <c:v>6.5360000000000001E-3</c:v>
                </c:pt>
                <c:pt idx="41">
                  <c:v>6.5539999999999999E-3</c:v>
                </c:pt>
                <c:pt idx="42">
                  <c:v>6.685E-3</c:v>
                </c:pt>
                <c:pt idx="43">
                  <c:v>6.9449999999999998E-3</c:v>
                </c:pt>
                <c:pt idx="44">
                  <c:v>7.0439999999999999E-3</c:v>
                </c:pt>
                <c:pt idx="45">
                  <c:v>7.3179999999999999E-3</c:v>
                </c:pt>
                <c:pt idx="46">
                  <c:v>7.7929999999999996E-3</c:v>
                </c:pt>
                <c:pt idx="47">
                  <c:v>8.6660000000000001E-3</c:v>
                </c:pt>
                <c:pt idx="48">
                  <c:v>1.0383E-2</c:v>
                </c:pt>
                <c:pt idx="49">
                  <c:v>1.9453000000000002E-2</c:v>
                </c:pt>
              </c:numCache>
            </c:numRef>
          </c:val>
          <c:smooth val="0"/>
        </c:ser>
        <c:ser>
          <c:idx val="5"/>
          <c:order val="5"/>
          <c:tx>
            <c:strRef>
              <c:f>'Amp hist'!$A$40</c:f>
              <c:strCache>
                <c:ptCount val="1"/>
                <c:pt idx="0">
                  <c:v>Hue 25</c:v>
                </c:pt>
              </c:strCache>
            </c:strRef>
          </c:tx>
          <c:spPr>
            <a:ln w="12700"/>
          </c:spPr>
          <c:marker>
            <c:symbol val="none"/>
          </c:marker>
          <c:cat>
            <c:numRef>
              <c:f>'Amp hist'!$B$34:$AY$34</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cat>
          <c:val>
            <c:numRef>
              <c:f>'Amp hist'!$B$40:$AY$40</c:f>
              <c:numCache>
                <c:formatCode>General</c:formatCode>
                <c:ptCount val="50"/>
                <c:pt idx="0">
                  <c:v>0.12485</c:v>
                </c:pt>
                <c:pt idx="1">
                  <c:v>0.162243</c:v>
                </c:pt>
                <c:pt idx="2">
                  <c:v>9.0797000000000003E-2</c:v>
                </c:pt>
                <c:pt idx="3">
                  <c:v>6.2590000000000007E-2</c:v>
                </c:pt>
                <c:pt idx="4">
                  <c:v>4.7989999999999998E-2</c:v>
                </c:pt>
                <c:pt idx="5">
                  <c:v>3.8790999999999999E-2</c:v>
                </c:pt>
                <c:pt idx="6">
                  <c:v>3.2539999999999999E-2</c:v>
                </c:pt>
                <c:pt idx="7">
                  <c:v>2.8088999999999999E-2</c:v>
                </c:pt>
                <c:pt idx="8">
                  <c:v>2.4714E-2</c:v>
                </c:pt>
                <c:pt idx="9">
                  <c:v>2.2089999999999999E-2</c:v>
                </c:pt>
                <c:pt idx="10">
                  <c:v>1.9959999999999999E-2</c:v>
                </c:pt>
                <c:pt idx="11">
                  <c:v>1.8176000000000001E-2</c:v>
                </c:pt>
                <c:pt idx="12">
                  <c:v>1.6667999999999999E-2</c:v>
                </c:pt>
                <c:pt idx="13">
                  <c:v>1.5351E-2</c:v>
                </c:pt>
                <c:pt idx="14">
                  <c:v>1.4213E-2</c:v>
                </c:pt>
                <c:pt idx="15">
                  <c:v>1.3270000000000001E-2</c:v>
                </c:pt>
                <c:pt idx="16">
                  <c:v>1.2477E-2</c:v>
                </c:pt>
                <c:pt idx="17">
                  <c:v>1.172E-2</c:v>
                </c:pt>
                <c:pt idx="18">
                  <c:v>1.1062000000000001E-2</c:v>
                </c:pt>
                <c:pt idx="19">
                  <c:v>1.0474000000000001E-2</c:v>
                </c:pt>
                <c:pt idx="20">
                  <c:v>9.9290000000000003E-3</c:v>
                </c:pt>
                <c:pt idx="21">
                  <c:v>9.4820000000000008E-3</c:v>
                </c:pt>
                <c:pt idx="22">
                  <c:v>9.0690000000000007E-3</c:v>
                </c:pt>
                <c:pt idx="23">
                  <c:v>8.7209999999999996E-3</c:v>
                </c:pt>
                <c:pt idx="24">
                  <c:v>8.3700000000000007E-3</c:v>
                </c:pt>
                <c:pt idx="25">
                  <c:v>8.0409999999999995E-3</c:v>
                </c:pt>
                <c:pt idx="26">
                  <c:v>7.7279999999999996E-3</c:v>
                </c:pt>
                <c:pt idx="27">
                  <c:v>7.4749999999999999E-3</c:v>
                </c:pt>
                <c:pt idx="28">
                  <c:v>7.2570000000000004E-3</c:v>
                </c:pt>
                <c:pt idx="29">
                  <c:v>7.0619999999999997E-3</c:v>
                </c:pt>
                <c:pt idx="30">
                  <c:v>6.8580000000000004E-3</c:v>
                </c:pt>
                <c:pt idx="31">
                  <c:v>6.7010000000000004E-3</c:v>
                </c:pt>
                <c:pt idx="32">
                  <c:v>6.4989999999999996E-3</c:v>
                </c:pt>
                <c:pt idx="33">
                  <c:v>6.3639999999999999E-3</c:v>
                </c:pt>
                <c:pt idx="34">
                  <c:v>6.2469999999999999E-3</c:v>
                </c:pt>
                <c:pt idx="35">
                  <c:v>6.1419999999999999E-3</c:v>
                </c:pt>
                <c:pt idx="36">
                  <c:v>6.0720000000000001E-3</c:v>
                </c:pt>
                <c:pt idx="37">
                  <c:v>6.0359999999999997E-3</c:v>
                </c:pt>
                <c:pt idx="38">
                  <c:v>5.9480000000000002E-3</c:v>
                </c:pt>
                <c:pt idx="39">
                  <c:v>5.9150000000000001E-3</c:v>
                </c:pt>
                <c:pt idx="40">
                  <c:v>5.9030000000000003E-3</c:v>
                </c:pt>
                <c:pt idx="41">
                  <c:v>5.9239999999999996E-3</c:v>
                </c:pt>
                <c:pt idx="42">
                  <c:v>5.9930000000000001E-3</c:v>
                </c:pt>
                <c:pt idx="43">
                  <c:v>6.182E-3</c:v>
                </c:pt>
                <c:pt idx="44">
                  <c:v>6.2940000000000001E-3</c:v>
                </c:pt>
                <c:pt idx="45">
                  <c:v>6.5129999999999997E-3</c:v>
                </c:pt>
                <c:pt idx="46">
                  <c:v>6.8950000000000001E-3</c:v>
                </c:pt>
                <c:pt idx="47">
                  <c:v>7.6109999999999997E-3</c:v>
                </c:pt>
                <c:pt idx="48">
                  <c:v>8.9549999999999994E-3</c:v>
                </c:pt>
                <c:pt idx="49">
                  <c:v>1.575E-2</c:v>
                </c:pt>
              </c:numCache>
            </c:numRef>
          </c:val>
          <c:smooth val="0"/>
        </c:ser>
        <c:dLbls>
          <c:showLegendKey val="0"/>
          <c:showVal val="0"/>
          <c:showCatName val="0"/>
          <c:showSerName val="0"/>
          <c:showPercent val="0"/>
          <c:showBubbleSize val="0"/>
        </c:dLbls>
        <c:smooth val="0"/>
        <c:axId val="-1364686304"/>
        <c:axId val="-1364701536"/>
      </c:lineChart>
      <c:catAx>
        <c:axId val="-1364686304"/>
        <c:scaling>
          <c:orientation val="minMax"/>
        </c:scaling>
        <c:delete val="0"/>
        <c:axPos val="b"/>
        <c:title>
          <c:tx>
            <c:rich>
              <a:bodyPr/>
              <a:lstStyle/>
              <a:p>
                <a:pPr>
                  <a:defRPr/>
                </a:pPr>
                <a:r>
                  <a:rPr lang="en-US"/>
                  <a:t>I3D Energy</a:t>
                </a:r>
              </a:p>
            </c:rich>
          </c:tx>
          <c:layout/>
          <c:overlay val="0"/>
        </c:title>
        <c:numFmt formatCode="General" sourceLinked="1"/>
        <c:majorTickMark val="none"/>
        <c:minorTickMark val="none"/>
        <c:tickLblPos val="nextTo"/>
        <c:crossAx val="-1364701536"/>
        <c:crosses val="autoZero"/>
        <c:auto val="1"/>
        <c:lblAlgn val="ctr"/>
        <c:lblOffset val="100"/>
        <c:noMultiLvlLbl val="0"/>
      </c:catAx>
      <c:valAx>
        <c:axId val="-1364701536"/>
        <c:scaling>
          <c:orientation val="minMax"/>
        </c:scaling>
        <c:delete val="0"/>
        <c:axPos val="l"/>
        <c:majorGridlines/>
        <c:title>
          <c:tx>
            <c:rich>
              <a:bodyPr/>
              <a:lstStyle/>
              <a:p>
                <a:pPr>
                  <a:defRPr/>
                </a:pPr>
                <a:r>
                  <a:rPr lang="en-US"/>
                  <a:t>Percent</a:t>
                </a:r>
              </a:p>
            </c:rich>
          </c:tx>
          <c:layout/>
          <c:overlay val="0"/>
        </c:title>
        <c:numFmt formatCode="0%" sourceLinked="0"/>
        <c:majorTickMark val="none"/>
        <c:minorTickMark val="none"/>
        <c:tickLblPos val="nextTo"/>
        <c:crossAx val="-1364686304"/>
        <c:crosses val="autoZero"/>
        <c:crossBetween val="between"/>
      </c:valAx>
    </c:plotArea>
    <c:legend>
      <c:legendPos val="b"/>
      <c:layout/>
      <c:overlay val="0"/>
    </c:legend>
    <c:plotVisOnly val="1"/>
    <c:dispBlanksAs val="gap"/>
    <c:showDLblsOverMax val="0"/>
  </c:chart>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b="0"/>
            </a:pPr>
            <a:r>
              <a:rPr lang="en-US" sz="1400" b="0"/>
              <a:t>I3D difference distribution</a:t>
            </a:r>
          </a:p>
        </c:rich>
      </c:tx>
      <c:layout/>
      <c:overlay val="0"/>
    </c:title>
    <c:autoTitleDeleted val="0"/>
    <c:plotArea>
      <c:layout/>
      <c:scatterChart>
        <c:scatterStyle val="smoothMarker"/>
        <c:varyColors val="0"/>
        <c:ser>
          <c:idx val="0"/>
          <c:order val="0"/>
          <c:tx>
            <c:strRef>
              <c:f>'Amp hist'!$A$43</c:f>
              <c:strCache>
                <c:ptCount val="1"/>
                <c:pt idx="0">
                  <c:v>KSD 32 vs. KSD 8</c:v>
                </c:pt>
              </c:strCache>
            </c:strRef>
          </c:tx>
          <c:spPr>
            <a:ln w="12700"/>
          </c:spPr>
          <c:xVal>
            <c:numRef>
              <c:f>'Amp hist'!$B$42:$AY$42</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xVal>
          <c:yVal>
            <c:numRef>
              <c:f>'Amp hist'!$B$43:$AY$43</c:f>
              <c:numCache>
                <c:formatCode>General</c:formatCode>
                <c:ptCount val="50"/>
                <c:pt idx="0">
                  <c:v>0.86450199999999999</c:v>
                </c:pt>
                <c:pt idx="1">
                  <c:v>9.1899999999999996E-2</c:v>
                </c:pt>
                <c:pt idx="2">
                  <c:v>2.4902000000000001E-2</c:v>
                </c:pt>
                <c:pt idx="3">
                  <c:v>8.7469999999999996E-3</c:v>
                </c:pt>
                <c:pt idx="4">
                  <c:v>3.8010000000000001E-3</c:v>
                </c:pt>
                <c:pt idx="5">
                  <c:v>1.9589999999999998E-3</c:v>
                </c:pt>
                <c:pt idx="6">
                  <c:v>1.1349999999999999E-3</c:v>
                </c:pt>
                <c:pt idx="7">
                  <c:v>7.3300000000000004E-4</c:v>
                </c:pt>
                <c:pt idx="8">
                  <c:v>5.1699999999999999E-4</c:v>
                </c:pt>
                <c:pt idx="9">
                  <c:v>3.79E-4</c:v>
                </c:pt>
                <c:pt idx="10">
                  <c:v>2.8600000000000001E-4</c:v>
                </c:pt>
                <c:pt idx="11">
                  <c:v>2.1800000000000001E-4</c:v>
                </c:pt>
                <c:pt idx="12">
                  <c:v>1.73E-4</c:v>
                </c:pt>
                <c:pt idx="13">
                  <c:v>1.36E-4</c:v>
                </c:pt>
                <c:pt idx="14">
                  <c:v>1.0900000000000001E-4</c:v>
                </c:pt>
                <c:pt idx="15">
                  <c:v>9.0000000000000006E-5</c:v>
                </c:pt>
                <c:pt idx="16">
                  <c:v>7.3999999999999996E-5</c:v>
                </c:pt>
                <c:pt idx="17">
                  <c:v>5.8999999999999998E-5</c:v>
                </c:pt>
                <c:pt idx="18">
                  <c:v>4.8999999999999998E-5</c:v>
                </c:pt>
                <c:pt idx="19">
                  <c:v>4.1E-5</c:v>
                </c:pt>
                <c:pt idx="20">
                  <c:v>3.4E-5</c:v>
                </c:pt>
                <c:pt idx="21">
                  <c:v>2.8E-5</c:v>
                </c:pt>
                <c:pt idx="22">
                  <c:v>2.3E-5</c:v>
                </c:pt>
                <c:pt idx="23">
                  <c:v>1.9000000000000001E-5</c:v>
                </c:pt>
                <c:pt idx="24">
                  <c:v>1.5999999999999999E-5</c:v>
                </c:pt>
                <c:pt idx="25">
                  <c:v>1.2999999999999999E-5</c:v>
                </c:pt>
                <c:pt idx="26">
                  <c:v>1.1E-5</c:v>
                </c:pt>
                <c:pt idx="27">
                  <c:v>7.9999999999999996E-6</c:v>
                </c:pt>
                <c:pt idx="28">
                  <c:v>6.9999999999999999E-6</c:v>
                </c:pt>
                <c:pt idx="29">
                  <c:v>6.0000000000000002E-6</c:v>
                </c:pt>
                <c:pt idx="30">
                  <c:v>5.0000000000000004E-6</c:v>
                </c:pt>
                <c:pt idx="31">
                  <c:v>3.9999999999999998E-6</c:v>
                </c:pt>
                <c:pt idx="32">
                  <c:v>3.0000000000000001E-6</c:v>
                </c:pt>
                <c:pt idx="33">
                  <c:v>1.9999999999999999E-6</c:v>
                </c:pt>
                <c:pt idx="34">
                  <c:v>1.9999999999999999E-6</c:v>
                </c:pt>
                <c:pt idx="35">
                  <c:v>1.9999999999999999E-6</c:v>
                </c:pt>
                <c:pt idx="36">
                  <c:v>9.9999999999999995E-7</c:v>
                </c:pt>
                <c:pt idx="37">
                  <c:v>9.9999999999999995E-7</c:v>
                </c:pt>
                <c:pt idx="38">
                  <c:v>9.9999999999999995E-7</c:v>
                </c:pt>
                <c:pt idx="39">
                  <c:v>9.9999999999999995E-7</c:v>
                </c:pt>
                <c:pt idx="40">
                  <c:v>9.9999999999999995E-7</c:v>
                </c:pt>
                <c:pt idx="41">
                  <c:v>9.9999999999999995E-7</c:v>
                </c:pt>
                <c:pt idx="42">
                  <c:v>0</c:v>
                </c:pt>
                <c:pt idx="43">
                  <c:v>0</c:v>
                </c:pt>
                <c:pt idx="44">
                  <c:v>0</c:v>
                </c:pt>
                <c:pt idx="45">
                  <c:v>0</c:v>
                </c:pt>
                <c:pt idx="46">
                  <c:v>0</c:v>
                </c:pt>
                <c:pt idx="47">
                  <c:v>0</c:v>
                </c:pt>
                <c:pt idx="48">
                  <c:v>0</c:v>
                </c:pt>
                <c:pt idx="49">
                  <c:v>0</c:v>
                </c:pt>
              </c:numCache>
            </c:numRef>
          </c:yVal>
          <c:smooth val="1"/>
        </c:ser>
        <c:ser>
          <c:idx val="1"/>
          <c:order val="1"/>
          <c:tx>
            <c:strRef>
              <c:f>'Amp hist'!$A$44</c:f>
              <c:strCache>
                <c:ptCount val="1"/>
                <c:pt idx="0">
                  <c:v>KSD 32 vs. Hue 0.5</c:v>
                </c:pt>
              </c:strCache>
            </c:strRef>
          </c:tx>
          <c:spPr>
            <a:ln w="12700"/>
          </c:spPr>
          <c:xVal>
            <c:numRef>
              <c:f>'Amp hist'!$B$42:$AY$42</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xVal>
          <c:yVal>
            <c:numRef>
              <c:f>'Amp hist'!$B$44:$AY$44</c:f>
              <c:numCache>
                <c:formatCode>General</c:formatCode>
                <c:ptCount val="50"/>
                <c:pt idx="0">
                  <c:v>0.89225299999999996</c:v>
                </c:pt>
                <c:pt idx="1">
                  <c:v>8.3077999999999999E-2</c:v>
                </c:pt>
                <c:pt idx="2">
                  <c:v>1.6565E-2</c:v>
                </c:pt>
                <c:pt idx="3">
                  <c:v>4.7080000000000004E-3</c:v>
                </c:pt>
                <c:pt idx="4">
                  <c:v>1.7279999999999999E-3</c:v>
                </c:pt>
                <c:pt idx="5">
                  <c:v>7.4899999999999999E-4</c:v>
                </c:pt>
                <c:pt idx="6">
                  <c:v>3.7100000000000002E-4</c:v>
                </c:pt>
                <c:pt idx="7">
                  <c:v>2.03E-4</c:v>
                </c:pt>
                <c:pt idx="8">
                  <c:v>1.22E-4</c:v>
                </c:pt>
                <c:pt idx="9">
                  <c:v>7.7999999999999999E-5</c:v>
                </c:pt>
                <c:pt idx="10">
                  <c:v>4.8999999999999998E-5</c:v>
                </c:pt>
                <c:pt idx="11">
                  <c:v>3.1999999999999999E-5</c:v>
                </c:pt>
                <c:pt idx="12">
                  <c:v>2.0000000000000002E-5</c:v>
                </c:pt>
                <c:pt idx="13">
                  <c:v>1.4E-5</c:v>
                </c:pt>
                <c:pt idx="14">
                  <c:v>9.0000000000000002E-6</c:v>
                </c:pt>
                <c:pt idx="15">
                  <c:v>6.0000000000000002E-6</c:v>
                </c:pt>
                <c:pt idx="16">
                  <c:v>3.9999999999999998E-6</c:v>
                </c:pt>
                <c:pt idx="17">
                  <c:v>3.0000000000000001E-6</c:v>
                </c:pt>
                <c:pt idx="18">
                  <c:v>1.9999999999999999E-6</c:v>
                </c:pt>
                <c:pt idx="19">
                  <c:v>9.9999999999999995E-7</c:v>
                </c:pt>
                <c:pt idx="20">
                  <c:v>9.9999999999999995E-7</c:v>
                </c:pt>
                <c:pt idx="21">
                  <c:v>9.9999999999999995E-7</c:v>
                </c:pt>
                <c:pt idx="22">
                  <c:v>9.9999999999999995E-7</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numCache>
            </c:numRef>
          </c:yVal>
          <c:smooth val="1"/>
        </c:ser>
        <c:ser>
          <c:idx val="2"/>
          <c:order val="2"/>
          <c:tx>
            <c:strRef>
              <c:f>'Amp hist'!$A$45</c:f>
              <c:strCache>
                <c:ptCount val="1"/>
                <c:pt idx="0">
                  <c:v>KSD 32 vs. Hue 1</c:v>
                </c:pt>
              </c:strCache>
            </c:strRef>
          </c:tx>
          <c:spPr>
            <a:ln w="12700"/>
          </c:spPr>
          <c:xVal>
            <c:numRef>
              <c:f>'Amp hist'!$B$42:$AY$42</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xVal>
          <c:yVal>
            <c:numRef>
              <c:f>'Amp hist'!$B$45:$AY$45</c:f>
              <c:numCache>
                <c:formatCode>General</c:formatCode>
                <c:ptCount val="50"/>
                <c:pt idx="0">
                  <c:v>0.85914500000000005</c:v>
                </c:pt>
                <c:pt idx="1">
                  <c:v>9.4362000000000001E-2</c:v>
                </c:pt>
                <c:pt idx="2">
                  <c:v>2.7265000000000001E-2</c:v>
                </c:pt>
                <c:pt idx="3">
                  <c:v>9.8329999999999997E-3</c:v>
                </c:pt>
                <c:pt idx="4">
                  <c:v>4.1729999999999996E-3</c:v>
                </c:pt>
                <c:pt idx="5">
                  <c:v>2.0209999999999998E-3</c:v>
                </c:pt>
                <c:pt idx="6">
                  <c:v>1.0839999999999999E-3</c:v>
                </c:pt>
                <c:pt idx="7">
                  <c:v>6.4300000000000002E-4</c:v>
                </c:pt>
                <c:pt idx="8">
                  <c:v>4.2099999999999999E-4</c:v>
                </c:pt>
                <c:pt idx="9">
                  <c:v>2.9E-4</c:v>
                </c:pt>
                <c:pt idx="10">
                  <c:v>2.05E-4</c:v>
                </c:pt>
                <c:pt idx="11">
                  <c:v>1.45E-4</c:v>
                </c:pt>
                <c:pt idx="12">
                  <c:v>1.02E-4</c:v>
                </c:pt>
                <c:pt idx="13">
                  <c:v>7.6000000000000004E-5</c:v>
                </c:pt>
                <c:pt idx="14">
                  <c:v>5.5999999999999999E-5</c:v>
                </c:pt>
                <c:pt idx="15">
                  <c:v>4.1999999999999998E-5</c:v>
                </c:pt>
                <c:pt idx="16">
                  <c:v>3.1999999999999999E-5</c:v>
                </c:pt>
                <c:pt idx="17">
                  <c:v>2.5000000000000001E-5</c:v>
                </c:pt>
                <c:pt idx="18">
                  <c:v>1.9000000000000001E-5</c:v>
                </c:pt>
                <c:pt idx="19">
                  <c:v>1.4E-5</c:v>
                </c:pt>
                <c:pt idx="20">
                  <c:v>1.1E-5</c:v>
                </c:pt>
                <c:pt idx="21">
                  <c:v>9.0000000000000002E-6</c:v>
                </c:pt>
                <c:pt idx="22">
                  <c:v>6.9999999999999999E-6</c:v>
                </c:pt>
                <c:pt idx="23">
                  <c:v>5.0000000000000004E-6</c:v>
                </c:pt>
                <c:pt idx="24">
                  <c:v>3.9999999999999998E-6</c:v>
                </c:pt>
                <c:pt idx="25">
                  <c:v>3.0000000000000001E-6</c:v>
                </c:pt>
                <c:pt idx="26">
                  <c:v>1.9999999999999999E-6</c:v>
                </c:pt>
                <c:pt idx="27">
                  <c:v>9.9999999999999995E-7</c:v>
                </c:pt>
                <c:pt idx="28">
                  <c:v>9.9999999999999995E-7</c:v>
                </c:pt>
                <c:pt idx="29">
                  <c:v>9.9999999999999995E-7</c:v>
                </c:pt>
                <c:pt idx="30">
                  <c:v>9.9999999999999995E-7</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numCache>
            </c:numRef>
          </c:yVal>
          <c:smooth val="1"/>
        </c:ser>
        <c:ser>
          <c:idx val="3"/>
          <c:order val="3"/>
          <c:tx>
            <c:strRef>
              <c:f>'Amp hist'!$A$46</c:f>
              <c:strCache>
                <c:ptCount val="1"/>
                <c:pt idx="0">
                  <c:v>KSD 32 vs. Hue 5</c:v>
                </c:pt>
              </c:strCache>
            </c:strRef>
          </c:tx>
          <c:spPr>
            <a:ln w="12700"/>
          </c:spPr>
          <c:xVal>
            <c:numRef>
              <c:f>'Amp hist'!$B$42:$AY$42</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xVal>
          <c:yVal>
            <c:numRef>
              <c:f>'Amp hist'!$B$46:$AY$46</c:f>
              <c:numCache>
                <c:formatCode>General</c:formatCode>
                <c:ptCount val="50"/>
                <c:pt idx="0">
                  <c:v>0.63524800000000003</c:v>
                </c:pt>
                <c:pt idx="1">
                  <c:v>0.13575100000000001</c:v>
                </c:pt>
                <c:pt idx="2">
                  <c:v>7.6696E-2</c:v>
                </c:pt>
                <c:pt idx="3">
                  <c:v>4.9382000000000002E-2</c:v>
                </c:pt>
                <c:pt idx="4">
                  <c:v>3.2767999999999999E-2</c:v>
                </c:pt>
                <c:pt idx="5">
                  <c:v>2.1559999999999999E-2</c:v>
                </c:pt>
                <c:pt idx="6">
                  <c:v>1.4226000000000001E-2</c:v>
                </c:pt>
                <c:pt idx="7">
                  <c:v>9.5409999999999991E-3</c:v>
                </c:pt>
                <c:pt idx="8">
                  <c:v>6.4660000000000004E-3</c:v>
                </c:pt>
                <c:pt idx="9">
                  <c:v>4.4869999999999997E-3</c:v>
                </c:pt>
                <c:pt idx="10">
                  <c:v>3.1749999999999999E-3</c:v>
                </c:pt>
                <c:pt idx="11">
                  <c:v>2.2769999999999999E-3</c:v>
                </c:pt>
                <c:pt idx="12">
                  <c:v>1.66E-3</c:v>
                </c:pt>
                <c:pt idx="13">
                  <c:v>1.2459999999999999E-3</c:v>
                </c:pt>
                <c:pt idx="14">
                  <c:v>9.5699999999999995E-4</c:v>
                </c:pt>
                <c:pt idx="15">
                  <c:v>7.5199999999999996E-4</c:v>
                </c:pt>
                <c:pt idx="16">
                  <c:v>5.9699999999999998E-4</c:v>
                </c:pt>
                <c:pt idx="17">
                  <c:v>4.8500000000000003E-4</c:v>
                </c:pt>
                <c:pt idx="18">
                  <c:v>3.97E-4</c:v>
                </c:pt>
                <c:pt idx="19">
                  <c:v>3.3500000000000001E-4</c:v>
                </c:pt>
                <c:pt idx="20">
                  <c:v>2.7799999999999998E-4</c:v>
                </c:pt>
                <c:pt idx="21">
                  <c:v>2.3800000000000001E-4</c:v>
                </c:pt>
                <c:pt idx="22">
                  <c:v>2.03E-4</c:v>
                </c:pt>
                <c:pt idx="23">
                  <c:v>1.7899999999999999E-4</c:v>
                </c:pt>
                <c:pt idx="24">
                  <c:v>1.55E-4</c:v>
                </c:pt>
                <c:pt idx="25">
                  <c:v>1.3300000000000001E-4</c:v>
                </c:pt>
                <c:pt idx="26">
                  <c:v>1.1900000000000001E-4</c:v>
                </c:pt>
                <c:pt idx="27">
                  <c:v>1.03E-4</c:v>
                </c:pt>
                <c:pt idx="28">
                  <c:v>9.0000000000000006E-5</c:v>
                </c:pt>
                <c:pt idx="29">
                  <c:v>7.7999999999999999E-5</c:v>
                </c:pt>
                <c:pt idx="30">
                  <c:v>6.8999999999999997E-5</c:v>
                </c:pt>
                <c:pt idx="31">
                  <c:v>5.8999999999999998E-5</c:v>
                </c:pt>
                <c:pt idx="32">
                  <c:v>5.1E-5</c:v>
                </c:pt>
                <c:pt idx="33">
                  <c:v>4.5000000000000003E-5</c:v>
                </c:pt>
                <c:pt idx="34">
                  <c:v>3.8000000000000002E-5</c:v>
                </c:pt>
                <c:pt idx="35">
                  <c:v>3.1999999999999999E-5</c:v>
                </c:pt>
                <c:pt idx="36">
                  <c:v>2.8E-5</c:v>
                </c:pt>
                <c:pt idx="37">
                  <c:v>2.4000000000000001E-5</c:v>
                </c:pt>
                <c:pt idx="38">
                  <c:v>1.9000000000000001E-5</c:v>
                </c:pt>
                <c:pt idx="39">
                  <c:v>1.5E-5</c:v>
                </c:pt>
                <c:pt idx="40">
                  <c:v>1.2999999999999999E-5</c:v>
                </c:pt>
                <c:pt idx="41">
                  <c:v>1.0000000000000001E-5</c:v>
                </c:pt>
                <c:pt idx="42">
                  <c:v>6.9999999999999999E-6</c:v>
                </c:pt>
                <c:pt idx="43">
                  <c:v>5.0000000000000004E-6</c:v>
                </c:pt>
                <c:pt idx="44">
                  <c:v>3.0000000000000001E-6</c:v>
                </c:pt>
                <c:pt idx="45">
                  <c:v>1.9999999999999999E-6</c:v>
                </c:pt>
                <c:pt idx="46">
                  <c:v>9.9999999999999995E-7</c:v>
                </c:pt>
                <c:pt idx="47">
                  <c:v>0</c:v>
                </c:pt>
                <c:pt idx="48">
                  <c:v>0</c:v>
                </c:pt>
                <c:pt idx="49">
                  <c:v>0</c:v>
                </c:pt>
              </c:numCache>
            </c:numRef>
          </c:yVal>
          <c:smooth val="1"/>
        </c:ser>
        <c:ser>
          <c:idx val="4"/>
          <c:order val="4"/>
          <c:tx>
            <c:strRef>
              <c:f>'Amp hist'!$A$47</c:f>
              <c:strCache>
                <c:ptCount val="1"/>
                <c:pt idx="0">
                  <c:v>KSD 32 vs. Hue 25</c:v>
                </c:pt>
              </c:strCache>
            </c:strRef>
          </c:tx>
          <c:spPr>
            <a:ln w="12700">
              <a:solidFill>
                <a:srgbClr val="F79646"/>
              </a:solidFill>
            </a:ln>
          </c:spPr>
          <c:marker>
            <c:symbol val="star"/>
            <c:size val="5"/>
            <c:spPr>
              <a:ln>
                <a:solidFill>
                  <a:srgbClr val="F79646"/>
                </a:solidFill>
              </a:ln>
            </c:spPr>
          </c:marker>
          <c:xVal>
            <c:numRef>
              <c:f>'Amp hist'!$B$42:$AY$42</c:f>
              <c:numCache>
                <c:formatCode>General</c:formatCode>
                <c:ptCount val="50"/>
                <c:pt idx="0">
                  <c:v>1E-3</c:v>
                </c:pt>
                <c:pt idx="1">
                  <c:v>3.0000000000000001E-3</c:v>
                </c:pt>
                <c:pt idx="2">
                  <c:v>5.0000000000000001E-3</c:v>
                </c:pt>
                <c:pt idx="3">
                  <c:v>7.0000000000000001E-3</c:v>
                </c:pt>
                <c:pt idx="4">
                  <c:v>9.0000000000000011E-3</c:v>
                </c:pt>
                <c:pt idx="5">
                  <c:v>1.1000000000000001E-2</c:v>
                </c:pt>
                <c:pt idx="6">
                  <c:v>1.3000000000000001E-2</c:v>
                </c:pt>
                <c:pt idx="7">
                  <c:v>1.5000000000000001E-2</c:v>
                </c:pt>
                <c:pt idx="8">
                  <c:v>1.7000000000000001E-2</c:v>
                </c:pt>
                <c:pt idx="9">
                  <c:v>1.9000000000000003E-2</c:v>
                </c:pt>
                <c:pt idx="10">
                  <c:v>2.1000000000000005E-2</c:v>
                </c:pt>
                <c:pt idx="11">
                  <c:v>2.3000000000000007E-2</c:v>
                </c:pt>
                <c:pt idx="12">
                  <c:v>2.5000000000000008E-2</c:v>
                </c:pt>
                <c:pt idx="13">
                  <c:v>2.700000000000001E-2</c:v>
                </c:pt>
                <c:pt idx="14">
                  <c:v>2.9000000000000012E-2</c:v>
                </c:pt>
                <c:pt idx="15">
                  <c:v>3.1000000000000014E-2</c:v>
                </c:pt>
                <c:pt idx="16">
                  <c:v>3.3000000000000015E-2</c:v>
                </c:pt>
                <c:pt idx="17">
                  <c:v>3.5000000000000017E-2</c:v>
                </c:pt>
                <c:pt idx="18">
                  <c:v>3.7000000000000019E-2</c:v>
                </c:pt>
                <c:pt idx="19">
                  <c:v>3.9000000000000021E-2</c:v>
                </c:pt>
                <c:pt idx="20">
                  <c:v>4.1000000000000023E-2</c:v>
                </c:pt>
                <c:pt idx="21">
                  <c:v>4.3000000000000024E-2</c:v>
                </c:pt>
                <c:pt idx="22">
                  <c:v>4.5000000000000026E-2</c:v>
                </c:pt>
                <c:pt idx="23">
                  <c:v>4.7000000000000028E-2</c:v>
                </c:pt>
                <c:pt idx="24">
                  <c:v>4.900000000000003E-2</c:v>
                </c:pt>
                <c:pt idx="25">
                  <c:v>5.1000000000000031E-2</c:v>
                </c:pt>
                <c:pt idx="26">
                  <c:v>5.3000000000000033E-2</c:v>
                </c:pt>
                <c:pt idx="27">
                  <c:v>5.5000000000000035E-2</c:v>
                </c:pt>
                <c:pt idx="28">
                  <c:v>5.7000000000000037E-2</c:v>
                </c:pt>
                <c:pt idx="29">
                  <c:v>5.9000000000000039E-2</c:v>
                </c:pt>
                <c:pt idx="30">
                  <c:v>6.100000000000004E-2</c:v>
                </c:pt>
                <c:pt idx="31">
                  <c:v>6.3000000000000042E-2</c:v>
                </c:pt>
                <c:pt idx="32">
                  <c:v>6.5000000000000044E-2</c:v>
                </c:pt>
                <c:pt idx="33">
                  <c:v>6.7000000000000046E-2</c:v>
                </c:pt>
                <c:pt idx="34">
                  <c:v>6.9000000000000047E-2</c:v>
                </c:pt>
                <c:pt idx="35">
                  <c:v>7.1000000000000049E-2</c:v>
                </c:pt>
                <c:pt idx="36">
                  <c:v>7.3000000000000051E-2</c:v>
                </c:pt>
                <c:pt idx="37">
                  <c:v>7.5000000000000053E-2</c:v>
                </c:pt>
                <c:pt idx="38">
                  <c:v>7.7000000000000055E-2</c:v>
                </c:pt>
                <c:pt idx="39">
                  <c:v>7.9000000000000056E-2</c:v>
                </c:pt>
                <c:pt idx="40">
                  <c:v>8.1000000000000058E-2</c:v>
                </c:pt>
                <c:pt idx="41">
                  <c:v>8.300000000000006E-2</c:v>
                </c:pt>
                <c:pt idx="42">
                  <c:v>8.5000000000000062E-2</c:v>
                </c:pt>
                <c:pt idx="43">
                  <c:v>8.7000000000000063E-2</c:v>
                </c:pt>
                <c:pt idx="44">
                  <c:v>8.9000000000000065E-2</c:v>
                </c:pt>
                <c:pt idx="45">
                  <c:v>9.1000000000000067E-2</c:v>
                </c:pt>
                <c:pt idx="46">
                  <c:v>9.3000000000000069E-2</c:v>
                </c:pt>
                <c:pt idx="47">
                  <c:v>9.500000000000007E-2</c:v>
                </c:pt>
                <c:pt idx="48">
                  <c:v>9.7000000000000072E-2</c:v>
                </c:pt>
                <c:pt idx="49">
                  <c:v>9.9000000000000074E-2</c:v>
                </c:pt>
              </c:numCache>
            </c:numRef>
          </c:xVal>
          <c:yVal>
            <c:numRef>
              <c:f>'Amp hist'!$B$47:$AY$47</c:f>
              <c:numCache>
                <c:formatCode>General</c:formatCode>
                <c:ptCount val="50"/>
                <c:pt idx="0">
                  <c:v>0.51504499999999998</c:v>
                </c:pt>
                <c:pt idx="1">
                  <c:v>0.12975400000000001</c:v>
                </c:pt>
                <c:pt idx="2">
                  <c:v>7.7171000000000003E-2</c:v>
                </c:pt>
                <c:pt idx="3">
                  <c:v>5.4153E-2</c:v>
                </c:pt>
                <c:pt idx="4">
                  <c:v>4.0718999999999998E-2</c:v>
                </c:pt>
                <c:pt idx="5">
                  <c:v>3.1740999999999998E-2</c:v>
                </c:pt>
                <c:pt idx="6">
                  <c:v>2.5239999999999999E-2</c:v>
                </c:pt>
                <c:pt idx="7">
                  <c:v>2.0361000000000001E-2</c:v>
                </c:pt>
                <c:pt idx="8">
                  <c:v>1.6591999999999999E-2</c:v>
                </c:pt>
                <c:pt idx="9">
                  <c:v>1.3701E-2</c:v>
                </c:pt>
                <c:pt idx="10">
                  <c:v>1.1424E-2</c:v>
                </c:pt>
                <c:pt idx="11">
                  <c:v>9.5589999999999998E-3</c:v>
                </c:pt>
                <c:pt idx="12">
                  <c:v>8.0339999999999995E-3</c:v>
                </c:pt>
                <c:pt idx="13">
                  <c:v>6.7609999999999996E-3</c:v>
                </c:pt>
                <c:pt idx="14">
                  <c:v>5.705E-3</c:v>
                </c:pt>
                <c:pt idx="15">
                  <c:v>4.8719999999999996E-3</c:v>
                </c:pt>
                <c:pt idx="16">
                  <c:v>4.1380000000000002E-3</c:v>
                </c:pt>
                <c:pt idx="17">
                  <c:v>3.5490000000000001E-3</c:v>
                </c:pt>
                <c:pt idx="18">
                  <c:v>3.0339999999999998E-3</c:v>
                </c:pt>
                <c:pt idx="19">
                  <c:v>2.6099999999999999E-3</c:v>
                </c:pt>
                <c:pt idx="20">
                  <c:v>2.225E-3</c:v>
                </c:pt>
                <c:pt idx="21">
                  <c:v>1.918E-3</c:v>
                </c:pt>
                <c:pt idx="22">
                  <c:v>1.6590000000000001E-3</c:v>
                </c:pt>
                <c:pt idx="23">
                  <c:v>1.426E-3</c:v>
                </c:pt>
                <c:pt idx="24">
                  <c:v>1.2290000000000001E-3</c:v>
                </c:pt>
                <c:pt idx="25">
                  <c:v>1.065E-3</c:v>
                </c:pt>
                <c:pt idx="26">
                  <c:v>9.2100000000000005E-4</c:v>
                </c:pt>
                <c:pt idx="27">
                  <c:v>7.9900000000000001E-4</c:v>
                </c:pt>
                <c:pt idx="28">
                  <c:v>6.8999999999999997E-4</c:v>
                </c:pt>
                <c:pt idx="29">
                  <c:v>5.9500000000000004E-4</c:v>
                </c:pt>
                <c:pt idx="30">
                  <c:v>5.13E-4</c:v>
                </c:pt>
                <c:pt idx="31">
                  <c:v>4.44E-4</c:v>
                </c:pt>
                <c:pt idx="32">
                  <c:v>3.8299999999999999E-4</c:v>
                </c:pt>
                <c:pt idx="33">
                  <c:v>3.3399999999999999E-4</c:v>
                </c:pt>
                <c:pt idx="34">
                  <c:v>2.8699999999999998E-4</c:v>
                </c:pt>
                <c:pt idx="35">
                  <c:v>2.4800000000000001E-4</c:v>
                </c:pt>
                <c:pt idx="36">
                  <c:v>2.0900000000000001E-4</c:v>
                </c:pt>
                <c:pt idx="37">
                  <c:v>1.7899999999999999E-4</c:v>
                </c:pt>
                <c:pt idx="38">
                  <c:v>1.5300000000000001E-4</c:v>
                </c:pt>
                <c:pt idx="39">
                  <c:v>1.2999999999999999E-4</c:v>
                </c:pt>
                <c:pt idx="40">
                  <c:v>1.0900000000000001E-4</c:v>
                </c:pt>
                <c:pt idx="41">
                  <c:v>8.8999999999999995E-5</c:v>
                </c:pt>
                <c:pt idx="42">
                  <c:v>7.2000000000000002E-5</c:v>
                </c:pt>
                <c:pt idx="43">
                  <c:v>5.7000000000000003E-5</c:v>
                </c:pt>
                <c:pt idx="44">
                  <c:v>4.3000000000000002E-5</c:v>
                </c:pt>
                <c:pt idx="45">
                  <c:v>3.1000000000000001E-5</c:v>
                </c:pt>
                <c:pt idx="46">
                  <c:v>1.9000000000000001E-5</c:v>
                </c:pt>
                <c:pt idx="47">
                  <c:v>7.9999999999999996E-6</c:v>
                </c:pt>
                <c:pt idx="48">
                  <c:v>1.9999999999999999E-6</c:v>
                </c:pt>
                <c:pt idx="49">
                  <c:v>0</c:v>
                </c:pt>
              </c:numCache>
            </c:numRef>
          </c:yVal>
          <c:smooth val="1"/>
        </c:ser>
        <c:dLbls>
          <c:showLegendKey val="0"/>
          <c:showVal val="0"/>
          <c:showCatName val="0"/>
          <c:showSerName val="0"/>
          <c:showPercent val="0"/>
          <c:showBubbleSize val="0"/>
        </c:dLbls>
        <c:axId val="-1363641568"/>
        <c:axId val="-1363642656"/>
      </c:scatterChart>
      <c:valAx>
        <c:axId val="-1363641568"/>
        <c:scaling>
          <c:logBase val="10"/>
          <c:orientation val="minMax"/>
          <c:max val="0.2"/>
          <c:min val="1.0000000000000002E-3"/>
        </c:scaling>
        <c:delete val="0"/>
        <c:axPos val="b"/>
        <c:majorGridlines/>
        <c:minorGridlines/>
        <c:title>
          <c:tx>
            <c:rich>
              <a:bodyPr/>
              <a:lstStyle/>
              <a:p>
                <a:pPr>
                  <a:defRPr/>
                </a:pPr>
                <a:r>
                  <a:rPr lang="en-US"/>
                  <a:t>I3D Energy</a:t>
                </a:r>
              </a:p>
            </c:rich>
          </c:tx>
          <c:layout/>
          <c:overlay val="0"/>
        </c:title>
        <c:numFmt formatCode="General" sourceLinked="1"/>
        <c:majorTickMark val="none"/>
        <c:minorTickMark val="none"/>
        <c:tickLblPos val="nextTo"/>
        <c:crossAx val="-1363642656"/>
        <c:crosses val="autoZero"/>
        <c:crossBetween val="midCat"/>
      </c:valAx>
      <c:valAx>
        <c:axId val="-1363642656"/>
        <c:scaling>
          <c:orientation val="minMax"/>
          <c:max val="1"/>
          <c:min val="0"/>
        </c:scaling>
        <c:delete val="0"/>
        <c:axPos val="l"/>
        <c:majorGridlines/>
        <c:minorGridlines/>
        <c:title>
          <c:tx>
            <c:rich>
              <a:bodyPr/>
              <a:lstStyle/>
              <a:p>
                <a:pPr>
                  <a:defRPr/>
                </a:pPr>
                <a:r>
                  <a:rPr lang="en-US"/>
                  <a:t>Percent</a:t>
                </a:r>
              </a:p>
            </c:rich>
          </c:tx>
          <c:layout/>
          <c:overlay val="0"/>
        </c:title>
        <c:numFmt formatCode="0%" sourceLinked="0"/>
        <c:majorTickMark val="none"/>
        <c:minorTickMark val="none"/>
        <c:tickLblPos val="nextTo"/>
        <c:crossAx val="-1363641568"/>
        <c:crosses val="autoZero"/>
        <c:crossBetween val="midCat"/>
      </c:valAx>
    </c:plotArea>
    <c:legend>
      <c:legendPos val="b"/>
      <c:layout/>
      <c:overlay val="0"/>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105GB dataset</a:t>
            </a:r>
          </a:p>
        </c:rich>
      </c:tx>
      <c:layout/>
      <c:overlay val="0"/>
    </c:title>
    <c:autoTitleDeleted val="0"/>
    <c:plotArea>
      <c:layout/>
      <c:barChart>
        <c:barDir val="col"/>
        <c:grouping val="clustered"/>
        <c:varyColors val="0"/>
        <c:ser>
          <c:idx val="0"/>
          <c:order val="0"/>
          <c:tx>
            <c:strRef>
              <c:f>Performance!$C$47</c:f>
              <c:strCache>
                <c:ptCount val="1"/>
                <c:pt idx="0">
                  <c:v>time</c:v>
                </c:pt>
              </c:strCache>
            </c:strRef>
          </c:tx>
          <c:invertIfNegative val="0"/>
          <c:cat>
            <c:strRef>
              <c:f>Performance!$B$48:$B$53</c:f>
              <c:strCache>
                <c:ptCount val="6"/>
                <c:pt idx="0">
                  <c:v>Brick 8</c:v>
                </c:pt>
                <c:pt idx="1">
                  <c:v>Hue 0</c:v>
                </c:pt>
                <c:pt idx="2">
                  <c:v>Hue 0.5</c:v>
                </c:pt>
                <c:pt idx="3">
                  <c:v>Hue 1</c:v>
                </c:pt>
                <c:pt idx="4">
                  <c:v>Hue 5</c:v>
                </c:pt>
                <c:pt idx="5">
                  <c:v>Hue 25</c:v>
                </c:pt>
              </c:strCache>
            </c:strRef>
          </c:cat>
          <c:val>
            <c:numRef>
              <c:f>Performance!$C$48:$C$53</c:f>
              <c:numCache>
                <c:formatCode>General</c:formatCode>
                <c:ptCount val="6"/>
                <c:pt idx="0">
                  <c:v>11.0784</c:v>
                </c:pt>
                <c:pt idx="1">
                  <c:v>83.396050000000002</c:v>
                </c:pt>
                <c:pt idx="2">
                  <c:v>10.492366666666667</c:v>
                </c:pt>
                <c:pt idx="3">
                  <c:v>8.486183333333333</c:v>
                </c:pt>
                <c:pt idx="4">
                  <c:v>8.3923333333333332</c:v>
                </c:pt>
                <c:pt idx="5">
                  <c:v>7.8855833333333329</c:v>
                </c:pt>
              </c:numCache>
            </c:numRef>
          </c:val>
        </c:ser>
        <c:dLbls>
          <c:showLegendKey val="0"/>
          <c:showVal val="0"/>
          <c:showCatName val="0"/>
          <c:showSerName val="0"/>
          <c:showPercent val="0"/>
          <c:showBubbleSize val="0"/>
        </c:dLbls>
        <c:gapWidth val="150"/>
        <c:axId val="-1396316864"/>
        <c:axId val="-1396309248"/>
      </c:barChart>
      <c:lineChart>
        <c:grouping val="standard"/>
        <c:varyColors val="0"/>
        <c:ser>
          <c:idx val="1"/>
          <c:order val="1"/>
          <c:tx>
            <c:strRef>
              <c:f>Performance!$D$47</c:f>
              <c:strCache>
                <c:ptCount val="1"/>
                <c:pt idx="0">
                  <c:v>speed up</c:v>
                </c:pt>
              </c:strCache>
            </c:strRef>
          </c:tx>
          <c:spPr>
            <a:ln w="22225"/>
          </c:spPr>
          <c:dPt>
            <c:idx val="1"/>
            <c:marker>
              <c:symbol val="diamond"/>
              <c:size val="10"/>
              <c:spPr>
                <a:solidFill>
                  <a:srgbClr val="00B050"/>
                </a:solidFill>
              </c:spPr>
            </c:marker>
            <c:bubble3D val="0"/>
          </c:dPt>
          <c:dLbls>
            <c:spPr>
              <a:noFill/>
              <a:ln>
                <a:noFill/>
              </a:ln>
              <a:effectLst/>
            </c:spPr>
            <c:txPr>
              <a:bodyPr/>
              <a:lstStyle/>
              <a:p>
                <a:pPr>
                  <a:defRPr sz="8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Performance!$B$48:$B$53</c:f>
              <c:strCache>
                <c:ptCount val="6"/>
                <c:pt idx="0">
                  <c:v>Brick 8</c:v>
                </c:pt>
                <c:pt idx="1">
                  <c:v>Hue 0</c:v>
                </c:pt>
                <c:pt idx="2">
                  <c:v>Hue 0.5</c:v>
                </c:pt>
                <c:pt idx="3">
                  <c:v>Hue 1</c:v>
                </c:pt>
                <c:pt idx="4">
                  <c:v>Hue 5</c:v>
                </c:pt>
                <c:pt idx="5">
                  <c:v>Hue 25</c:v>
                </c:pt>
              </c:strCache>
            </c:strRef>
          </c:cat>
          <c:val>
            <c:numRef>
              <c:f>Performance!$D$48:$D$53</c:f>
              <c:numCache>
                <c:formatCode>General</c:formatCode>
                <c:ptCount val="6"/>
                <c:pt idx="0">
                  <c:v>1</c:v>
                </c:pt>
                <c:pt idx="1">
                  <c:v>7.53</c:v>
                </c:pt>
                <c:pt idx="2">
                  <c:v>1.06</c:v>
                </c:pt>
                <c:pt idx="3">
                  <c:v>1.31</c:v>
                </c:pt>
                <c:pt idx="4">
                  <c:v>1.32</c:v>
                </c:pt>
                <c:pt idx="5">
                  <c:v>1.4</c:v>
                </c:pt>
              </c:numCache>
            </c:numRef>
          </c:val>
          <c:smooth val="0"/>
        </c:ser>
        <c:dLbls>
          <c:showLegendKey val="0"/>
          <c:showVal val="0"/>
          <c:showCatName val="0"/>
          <c:showSerName val="0"/>
          <c:showPercent val="0"/>
          <c:showBubbleSize val="0"/>
        </c:dLbls>
        <c:marker val="1"/>
        <c:smooth val="0"/>
        <c:axId val="-1396316320"/>
        <c:axId val="-1396307616"/>
      </c:lineChart>
      <c:catAx>
        <c:axId val="-1396316864"/>
        <c:scaling>
          <c:orientation val="minMax"/>
        </c:scaling>
        <c:delete val="0"/>
        <c:axPos val="b"/>
        <c:numFmt formatCode="General" sourceLinked="0"/>
        <c:majorTickMark val="out"/>
        <c:minorTickMark val="none"/>
        <c:tickLblPos val="nextTo"/>
        <c:txPr>
          <a:bodyPr/>
          <a:lstStyle/>
          <a:p>
            <a:pPr>
              <a:defRPr sz="1100"/>
            </a:pPr>
            <a:endParaRPr lang="en-US"/>
          </a:p>
        </c:txPr>
        <c:crossAx val="-1396309248"/>
        <c:crosses val="autoZero"/>
        <c:auto val="1"/>
        <c:lblAlgn val="ctr"/>
        <c:lblOffset val="100"/>
        <c:noMultiLvlLbl val="0"/>
      </c:catAx>
      <c:valAx>
        <c:axId val="-1396309248"/>
        <c:scaling>
          <c:orientation val="minMax"/>
        </c:scaling>
        <c:delete val="0"/>
        <c:axPos val="l"/>
        <c:majorGridlines/>
        <c:title>
          <c:tx>
            <c:rich>
              <a:bodyPr rot="-5400000" vert="horz"/>
              <a:lstStyle/>
              <a:p>
                <a:pPr>
                  <a:defRPr sz="1000"/>
                </a:pPr>
                <a:r>
                  <a:rPr lang="en-US" sz="1000"/>
                  <a:t>Reading time (minute)</a:t>
                </a:r>
              </a:p>
            </c:rich>
          </c:tx>
          <c:layout/>
          <c:overlay val="0"/>
        </c:title>
        <c:numFmt formatCode="General" sourceLinked="1"/>
        <c:majorTickMark val="out"/>
        <c:minorTickMark val="none"/>
        <c:tickLblPos val="nextTo"/>
        <c:crossAx val="-1396316864"/>
        <c:crosses val="autoZero"/>
        <c:crossBetween val="between"/>
      </c:valAx>
      <c:valAx>
        <c:axId val="-1396307616"/>
        <c:scaling>
          <c:orientation val="minMax"/>
        </c:scaling>
        <c:delete val="0"/>
        <c:axPos val="r"/>
        <c:title>
          <c:tx>
            <c:rich>
              <a:bodyPr rot="-5400000" vert="horz"/>
              <a:lstStyle/>
              <a:p>
                <a:pPr>
                  <a:defRPr sz="1000"/>
                </a:pPr>
                <a:r>
                  <a:rPr lang="en-US" sz="1000"/>
                  <a:t>Times</a:t>
                </a:r>
              </a:p>
            </c:rich>
          </c:tx>
          <c:layout/>
          <c:overlay val="0"/>
        </c:title>
        <c:numFmt formatCode="General" sourceLinked="1"/>
        <c:majorTickMark val="out"/>
        <c:minorTickMark val="none"/>
        <c:tickLblPos val="nextTo"/>
        <c:crossAx val="-1396316320"/>
        <c:crosses val="max"/>
        <c:crossBetween val="between"/>
      </c:valAx>
      <c:catAx>
        <c:axId val="-1396316320"/>
        <c:scaling>
          <c:orientation val="minMax"/>
        </c:scaling>
        <c:delete val="1"/>
        <c:axPos val="b"/>
        <c:numFmt formatCode="General" sourceLinked="1"/>
        <c:majorTickMark val="out"/>
        <c:minorTickMark val="none"/>
        <c:tickLblPos val="nextTo"/>
        <c:crossAx val="-1396307616"/>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'SD diff'!$C$35</c:f>
              <c:strCache>
                <c:ptCount val="1"/>
                <c:pt idx="0">
                  <c:v>Hue 0.5</c:v>
                </c:pt>
              </c:strCache>
            </c:strRef>
          </c:tx>
          <c:cat>
            <c:numRef>
              <c:f>'SD diff'!$B$36:$B$45</c:f>
              <c:numCache>
                <c:formatCode>General</c:formatCode>
                <c:ptCount val="10"/>
                <c:pt idx="0">
                  <c:v>8</c:v>
                </c:pt>
                <c:pt idx="1">
                  <c:v>10.3</c:v>
                </c:pt>
                <c:pt idx="2">
                  <c:v>13.3</c:v>
                </c:pt>
                <c:pt idx="3">
                  <c:v>17.2</c:v>
                </c:pt>
                <c:pt idx="4">
                  <c:v>22.3</c:v>
                </c:pt>
                <c:pt idx="5">
                  <c:v>28.8</c:v>
                </c:pt>
                <c:pt idx="6">
                  <c:v>37.1</c:v>
                </c:pt>
                <c:pt idx="7">
                  <c:v>48</c:v>
                </c:pt>
                <c:pt idx="8">
                  <c:v>61.9</c:v>
                </c:pt>
                <c:pt idx="9">
                  <c:v>80</c:v>
                </c:pt>
              </c:numCache>
            </c:numRef>
          </c:cat>
          <c:val>
            <c:numRef>
              <c:f>'SD diff'!$C$36:$C$45</c:f>
              <c:numCache>
                <c:formatCode>0.00E+00</c:formatCode>
                <c:ptCount val="10"/>
                <c:pt idx="0">
                  <c:v>3.0488661195704502E-6</c:v>
                </c:pt>
                <c:pt idx="1">
                  <c:v>4.0611203075968703E-6</c:v>
                </c:pt>
                <c:pt idx="2">
                  <c:v>4.8147157940547896E-6</c:v>
                </c:pt>
                <c:pt idx="3">
                  <c:v>4.7602297854609796E-6</c:v>
                </c:pt>
                <c:pt idx="4">
                  <c:v>5.3134804147703099E-6</c:v>
                </c:pt>
                <c:pt idx="5">
                  <c:v>6.1923174143885296E-6</c:v>
                </c:pt>
                <c:pt idx="6">
                  <c:v>9.3712542366119999E-6</c:v>
                </c:pt>
                <c:pt idx="7">
                  <c:v>1.4806870240136001E-5</c:v>
                </c:pt>
                <c:pt idx="8">
                  <c:v>1.32812929223292E-5</c:v>
                </c:pt>
                <c:pt idx="9">
                  <c:v>6.6122961470682597E-6</c:v>
                </c:pt>
              </c:numCache>
            </c:numRef>
          </c:val>
          <c:smooth val="0"/>
        </c:ser>
        <c:ser>
          <c:idx val="1"/>
          <c:order val="1"/>
          <c:tx>
            <c:strRef>
              <c:f>'SD diff'!$D$35</c:f>
              <c:strCache>
                <c:ptCount val="1"/>
                <c:pt idx="0">
                  <c:v>Hue 1</c:v>
                </c:pt>
              </c:strCache>
            </c:strRef>
          </c:tx>
          <c:cat>
            <c:numRef>
              <c:f>'SD diff'!$B$36:$B$45</c:f>
              <c:numCache>
                <c:formatCode>General</c:formatCode>
                <c:ptCount val="10"/>
                <c:pt idx="0">
                  <c:v>8</c:v>
                </c:pt>
                <c:pt idx="1">
                  <c:v>10.3</c:v>
                </c:pt>
                <c:pt idx="2">
                  <c:v>13.3</c:v>
                </c:pt>
                <c:pt idx="3">
                  <c:v>17.2</c:v>
                </c:pt>
                <c:pt idx="4">
                  <c:v>22.3</c:v>
                </c:pt>
                <c:pt idx="5">
                  <c:v>28.8</c:v>
                </c:pt>
                <c:pt idx="6">
                  <c:v>37.1</c:v>
                </c:pt>
                <c:pt idx="7">
                  <c:v>48</c:v>
                </c:pt>
                <c:pt idx="8">
                  <c:v>61.9</c:v>
                </c:pt>
                <c:pt idx="9">
                  <c:v>80</c:v>
                </c:pt>
              </c:numCache>
            </c:numRef>
          </c:cat>
          <c:val>
            <c:numRef>
              <c:f>'SD diff'!$D$36:$D$45</c:f>
              <c:numCache>
                <c:formatCode>0.00E+00</c:formatCode>
                <c:ptCount val="10"/>
                <c:pt idx="0">
                  <c:v>3.8003690860932701E-6</c:v>
                </c:pt>
                <c:pt idx="1">
                  <c:v>4.3590252971625904E-6</c:v>
                </c:pt>
                <c:pt idx="2">
                  <c:v>5.5811169659136803E-6</c:v>
                </c:pt>
                <c:pt idx="3">
                  <c:v>5.6274648159160304E-6</c:v>
                </c:pt>
                <c:pt idx="4">
                  <c:v>6.1199452829896498E-6</c:v>
                </c:pt>
                <c:pt idx="5">
                  <c:v>6.9780776357220003E-6</c:v>
                </c:pt>
                <c:pt idx="6">
                  <c:v>8.0037216321215999E-6</c:v>
                </c:pt>
                <c:pt idx="7">
                  <c:v>1.04776254374883E-5</c:v>
                </c:pt>
                <c:pt idx="8">
                  <c:v>1.57880585902603E-5</c:v>
                </c:pt>
                <c:pt idx="9">
                  <c:v>1.5864909073570699E-5</c:v>
                </c:pt>
              </c:numCache>
            </c:numRef>
          </c:val>
          <c:smooth val="0"/>
        </c:ser>
        <c:ser>
          <c:idx val="2"/>
          <c:order val="2"/>
          <c:tx>
            <c:strRef>
              <c:f>'SD diff'!$E$35</c:f>
              <c:strCache>
                <c:ptCount val="1"/>
                <c:pt idx="0">
                  <c:v>Hue 5</c:v>
                </c:pt>
              </c:strCache>
            </c:strRef>
          </c:tx>
          <c:cat>
            <c:numRef>
              <c:f>'SD diff'!$B$36:$B$45</c:f>
              <c:numCache>
                <c:formatCode>General</c:formatCode>
                <c:ptCount val="10"/>
                <c:pt idx="0">
                  <c:v>8</c:v>
                </c:pt>
                <c:pt idx="1">
                  <c:v>10.3</c:v>
                </c:pt>
                <c:pt idx="2">
                  <c:v>13.3</c:v>
                </c:pt>
                <c:pt idx="3">
                  <c:v>17.2</c:v>
                </c:pt>
                <c:pt idx="4">
                  <c:v>22.3</c:v>
                </c:pt>
                <c:pt idx="5">
                  <c:v>28.8</c:v>
                </c:pt>
                <c:pt idx="6">
                  <c:v>37.1</c:v>
                </c:pt>
                <c:pt idx="7">
                  <c:v>48</c:v>
                </c:pt>
                <c:pt idx="8">
                  <c:v>61.9</c:v>
                </c:pt>
                <c:pt idx="9">
                  <c:v>80</c:v>
                </c:pt>
              </c:numCache>
            </c:numRef>
          </c:cat>
          <c:val>
            <c:numRef>
              <c:f>'SD diff'!$E$36:$E$45</c:f>
              <c:numCache>
                <c:formatCode>0.00E+00</c:formatCode>
                <c:ptCount val="10"/>
                <c:pt idx="0">
                  <c:v>9.0625208031269705E-6</c:v>
                </c:pt>
                <c:pt idx="1">
                  <c:v>9.3287753770710003E-6</c:v>
                </c:pt>
                <c:pt idx="2">
                  <c:v>1.20283239084529E-5</c:v>
                </c:pt>
                <c:pt idx="3">
                  <c:v>1.6692052668076899E-5</c:v>
                </c:pt>
                <c:pt idx="4">
                  <c:v>1.9389983208384399E-5</c:v>
                </c:pt>
                <c:pt idx="5">
                  <c:v>1.9632978364825201E-5</c:v>
                </c:pt>
                <c:pt idx="6">
                  <c:v>2.6322597477701499E-5</c:v>
                </c:pt>
                <c:pt idx="7">
                  <c:v>2.78458865068387E-5</c:v>
                </c:pt>
                <c:pt idx="8">
                  <c:v>3.3927746699191603E-5</c:v>
                </c:pt>
                <c:pt idx="9">
                  <c:v>5.6744825997157002E-5</c:v>
                </c:pt>
              </c:numCache>
            </c:numRef>
          </c:val>
          <c:smooth val="0"/>
        </c:ser>
        <c:ser>
          <c:idx val="3"/>
          <c:order val="3"/>
          <c:tx>
            <c:strRef>
              <c:f>'SD diff'!$F$35</c:f>
              <c:strCache>
                <c:ptCount val="1"/>
                <c:pt idx="0">
                  <c:v>Hue 25</c:v>
                </c:pt>
              </c:strCache>
            </c:strRef>
          </c:tx>
          <c:cat>
            <c:numRef>
              <c:f>'SD diff'!$B$36:$B$45</c:f>
              <c:numCache>
                <c:formatCode>General</c:formatCode>
                <c:ptCount val="10"/>
                <c:pt idx="0">
                  <c:v>8</c:v>
                </c:pt>
                <c:pt idx="1">
                  <c:v>10.3</c:v>
                </c:pt>
                <c:pt idx="2">
                  <c:v>13.3</c:v>
                </c:pt>
                <c:pt idx="3">
                  <c:v>17.2</c:v>
                </c:pt>
                <c:pt idx="4">
                  <c:v>22.3</c:v>
                </c:pt>
                <c:pt idx="5">
                  <c:v>28.8</c:v>
                </c:pt>
                <c:pt idx="6">
                  <c:v>37.1</c:v>
                </c:pt>
                <c:pt idx="7">
                  <c:v>48</c:v>
                </c:pt>
                <c:pt idx="8">
                  <c:v>61.9</c:v>
                </c:pt>
                <c:pt idx="9">
                  <c:v>80</c:v>
                </c:pt>
              </c:numCache>
            </c:numRef>
          </c:cat>
          <c:val>
            <c:numRef>
              <c:f>'SD diff'!$F$36:$F$45</c:f>
              <c:numCache>
                <c:formatCode>0.00E+00</c:formatCode>
                <c:ptCount val="10"/>
                <c:pt idx="0">
                  <c:v>4.16135480918456E-5</c:v>
                </c:pt>
                <c:pt idx="1">
                  <c:v>4.2028394091175903E-5</c:v>
                </c:pt>
                <c:pt idx="2">
                  <c:v>5.4180603910936002E-5</c:v>
                </c:pt>
                <c:pt idx="3">
                  <c:v>6.3900930399540798E-5</c:v>
                </c:pt>
                <c:pt idx="4">
                  <c:v>7.1219677920453305E-5</c:v>
                </c:pt>
                <c:pt idx="5" formatCode="General">
                  <c:v>1.05238461401314E-4</c:v>
                </c:pt>
                <c:pt idx="6" formatCode="General">
                  <c:v>1.5750121383462101E-4</c:v>
                </c:pt>
                <c:pt idx="7" formatCode="General">
                  <c:v>1.4409399591386299E-4</c:v>
                </c:pt>
                <c:pt idx="8" formatCode="General">
                  <c:v>1.66756872204132E-4</c:v>
                </c:pt>
                <c:pt idx="9" formatCode="General">
                  <c:v>1.9215504289604699E-4</c:v>
                </c:pt>
              </c:numCache>
            </c:numRef>
          </c:val>
          <c:smooth val="0"/>
        </c:ser>
        <c:dLbls>
          <c:showLegendKey val="0"/>
          <c:showVal val="0"/>
          <c:showCatName val="0"/>
          <c:showSerName val="0"/>
          <c:showPercent val="0"/>
          <c:showBubbleSize val="0"/>
        </c:dLbls>
        <c:marker val="1"/>
        <c:smooth val="0"/>
        <c:axId val="-1318722272"/>
        <c:axId val="-1318705408"/>
      </c:lineChart>
      <c:catAx>
        <c:axId val="-1318722272"/>
        <c:scaling>
          <c:orientation val="minMax"/>
        </c:scaling>
        <c:delete val="0"/>
        <c:axPos val="b"/>
        <c:title>
          <c:tx>
            <c:rich>
              <a:bodyPr/>
              <a:lstStyle/>
              <a:p>
                <a:pPr>
                  <a:defRPr sz="1400"/>
                </a:pPr>
                <a:r>
                  <a:rPr lang="en-US" sz="1400"/>
                  <a:t>Center frequency</a:t>
                </a:r>
              </a:p>
            </c:rich>
          </c:tx>
          <c:layout/>
          <c:overlay val="0"/>
        </c:title>
        <c:numFmt formatCode="General" sourceLinked="1"/>
        <c:majorTickMark val="out"/>
        <c:minorTickMark val="none"/>
        <c:tickLblPos val="nextTo"/>
        <c:crossAx val="-1318705408"/>
        <c:crosses val="autoZero"/>
        <c:auto val="1"/>
        <c:lblAlgn val="ctr"/>
        <c:lblOffset val="100"/>
        <c:noMultiLvlLbl val="0"/>
      </c:catAx>
      <c:valAx>
        <c:axId val="-1318705408"/>
        <c:scaling>
          <c:orientation val="minMax"/>
          <c:max val="2.0000000000000006E-4"/>
        </c:scaling>
        <c:delete val="0"/>
        <c:axPos val="l"/>
        <c:majorGridlines/>
        <c:title>
          <c:tx>
            <c:rich>
              <a:bodyPr rot="-5400000" vert="horz"/>
              <a:lstStyle/>
              <a:p>
                <a:pPr>
                  <a:defRPr sz="1400"/>
                </a:pPr>
                <a:r>
                  <a:rPr lang="en-US" sz="1400"/>
                  <a:t>Mean absolute error</a:t>
                </a:r>
              </a:p>
            </c:rich>
          </c:tx>
          <c:layout/>
          <c:overlay val="0"/>
        </c:title>
        <c:numFmt formatCode="#,##0.00000" sourceLinked="0"/>
        <c:majorTickMark val="out"/>
        <c:minorTickMark val="none"/>
        <c:tickLblPos val="nextTo"/>
        <c:crossAx val="-1318722272"/>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'Wavelet diff'!$B$1</c:f>
              <c:strCache>
                <c:ptCount val="1"/>
                <c:pt idx="0">
                  <c:v>KSD 32</c:v>
                </c:pt>
              </c:strCache>
            </c:strRef>
          </c:tx>
          <c:marker>
            <c:symbol val="none"/>
          </c:marker>
          <c:cat>
            <c:numRef>
              <c:f>'Wavelet diff'!$A$2:$A$202</c:f>
              <c:numCache>
                <c:formatCode>General</c:formatCode>
                <c:ptCount val="201"/>
                <c:pt idx="0">
                  <c:v>-0.2</c:v>
                </c:pt>
                <c:pt idx="1">
                  <c:v>-0.19800000000000001</c:v>
                </c:pt>
                <c:pt idx="2">
                  <c:v>-0.19600000000000001</c:v>
                </c:pt>
                <c:pt idx="3">
                  <c:v>-0.19400000000000001</c:v>
                </c:pt>
                <c:pt idx="4">
                  <c:v>-0.192</c:v>
                </c:pt>
                <c:pt idx="5">
                  <c:v>-0.19</c:v>
                </c:pt>
                <c:pt idx="6">
                  <c:v>-0.188</c:v>
                </c:pt>
                <c:pt idx="7">
                  <c:v>-0.186</c:v>
                </c:pt>
                <c:pt idx="8">
                  <c:v>-0.184</c:v>
                </c:pt>
                <c:pt idx="9">
                  <c:v>-0.182</c:v>
                </c:pt>
                <c:pt idx="10">
                  <c:v>-0.18</c:v>
                </c:pt>
                <c:pt idx="11">
                  <c:v>-0.17799999999999999</c:v>
                </c:pt>
                <c:pt idx="12">
                  <c:v>-0.17599999999999999</c:v>
                </c:pt>
                <c:pt idx="13">
                  <c:v>-0.17399999999999999</c:v>
                </c:pt>
                <c:pt idx="14">
                  <c:v>-0.17199999999999999</c:v>
                </c:pt>
                <c:pt idx="15">
                  <c:v>-0.17</c:v>
                </c:pt>
                <c:pt idx="16">
                  <c:v>-0.16800000000000001</c:v>
                </c:pt>
                <c:pt idx="17">
                  <c:v>-0.16600000000000001</c:v>
                </c:pt>
                <c:pt idx="18">
                  <c:v>-0.16400000000000001</c:v>
                </c:pt>
                <c:pt idx="19">
                  <c:v>-0.16200000000000001</c:v>
                </c:pt>
                <c:pt idx="20">
                  <c:v>-0.16</c:v>
                </c:pt>
                <c:pt idx="21">
                  <c:v>-0.158</c:v>
                </c:pt>
                <c:pt idx="22">
                  <c:v>-0.156</c:v>
                </c:pt>
                <c:pt idx="23">
                  <c:v>-0.154</c:v>
                </c:pt>
                <c:pt idx="24">
                  <c:v>-0.152</c:v>
                </c:pt>
                <c:pt idx="25">
                  <c:v>-0.15</c:v>
                </c:pt>
                <c:pt idx="26">
                  <c:v>-0.14799999999999999</c:v>
                </c:pt>
                <c:pt idx="27">
                  <c:v>-0.14599999999999999</c:v>
                </c:pt>
                <c:pt idx="28">
                  <c:v>-0.14399999999999999</c:v>
                </c:pt>
                <c:pt idx="29">
                  <c:v>-0.14199999999999999</c:v>
                </c:pt>
                <c:pt idx="30">
                  <c:v>-0.14000000000000001</c:v>
                </c:pt>
                <c:pt idx="31">
                  <c:v>-0.13800000000000001</c:v>
                </c:pt>
                <c:pt idx="32">
                  <c:v>-0.13600000000000001</c:v>
                </c:pt>
                <c:pt idx="33">
                  <c:v>-0.13400000000000001</c:v>
                </c:pt>
                <c:pt idx="34">
                  <c:v>-0.13200000000000001</c:v>
                </c:pt>
                <c:pt idx="35">
                  <c:v>-0.13</c:v>
                </c:pt>
                <c:pt idx="36">
                  <c:v>-0.128</c:v>
                </c:pt>
                <c:pt idx="37">
                  <c:v>-0.126</c:v>
                </c:pt>
                <c:pt idx="38">
                  <c:v>-0.124</c:v>
                </c:pt>
                <c:pt idx="39">
                  <c:v>-0.122</c:v>
                </c:pt>
                <c:pt idx="40">
                  <c:v>-0.12</c:v>
                </c:pt>
                <c:pt idx="41">
                  <c:v>-0.11799999999999999</c:v>
                </c:pt>
                <c:pt idx="42">
                  <c:v>-0.11600000000000001</c:v>
                </c:pt>
                <c:pt idx="43">
                  <c:v>-0.114</c:v>
                </c:pt>
                <c:pt idx="44">
                  <c:v>-0.112</c:v>
                </c:pt>
                <c:pt idx="45">
                  <c:v>-0.11</c:v>
                </c:pt>
                <c:pt idx="46">
                  <c:v>-0.108</c:v>
                </c:pt>
                <c:pt idx="47">
                  <c:v>-0.106</c:v>
                </c:pt>
                <c:pt idx="48">
                  <c:v>-0.104</c:v>
                </c:pt>
                <c:pt idx="49">
                  <c:v>-0.10199999999999999</c:v>
                </c:pt>
                <c:pt idx="50">
                  <c:v>-0.1</c:v>
                </c:pt>
                <c:pt idx="51">
                  <c:v>-9.8000000000000004E-2</c:v>
                </c:pt>
                <c:pt idx="52">
                  <c:v>-9.6000000000000002E-2</c:v>
                </c:pt>
                <c:pt idx="53">
                  <c:v>-9.4E-2</c:v>
                </c:pt>
                <c:pt idx="54">
                  <c:v>-9.1999999999999998E-2</c:v>
                </c:pt>
                <c:pt idx="55">
                  <c:v>-0.09</c:v>
                </c:pt>
                <c:pt idx="56">
                  <c:v>-8.7999999999999995E-2</c:v>
                </c:pt>
                <c:pt idx="57">
                  <c:v>-8.5999999999999993E-2</c:v>
                </c:pt>
                <c:pt idx="58">
                  <c:v>-8.4000000000000005E-2</c:v>
                </c:pt>
                <c:pt idx="59">
                  <c:v>-8.2000000000000003E-2</c:v>
                </c:pt>
                <c:pt idx="60">
                  <c:v>-0.08</c:v>
                </c:pt>
                <c:pt idx="61">
                  <c:v>-7.8E-2</c:v>
                </c:pt>
                <c:pt idx="62">
                  <c:v>-7.5999999999999998E-2</c:v>
                </c:pt>
                <c:pt idx="63">
                  <c:v>-7.3999999999999996E-2</c:v>
                </c:pt>
                <c:pt idx="64">
                  <c:v>-7.1999999999999995E-2</c:v>
                </c:pt>
                <c:pt idx="65">
                  <c:v>-7.0000000000000007E-2</c:v>
                </c:pt>
                <c:pt idx="66">
                  <c:v>-6.8000000000000005E-2</c:v>
                </c:pt>
                <c:pt idx="67">
                  <c:v>-6.6000000000000003E-2</c:v>
                </c:pt>
                <c:pt idx="68">
                  <c:v>-6.4000000000000001E-2</c:v>
                </c:pt>
                <c:pt idx="69">
                  <c:v>-6.2E-2</c:v>
                </c:pt>
                <c:pt idx="70">
                  <c:v>-0.06</c:v>
                </c:pt>
                <c:pt idx="71">
                  <c:v>-5.8000000000000003E-2</c:v>
                </c:pt>
                <c:pt idx="72">
                  <c:v>-5.6000000000000001E-2</c:v>
                </c:pt>
                <c:pt idx="73">
                  <c:v>-5.3999999999999999E-2</c:v>
                </c:pt>
                <c:pt idx="74">
                  <c:v>-5.1999999999999998E-2</c:v>
                </c:pt>
                <c:pt idx="75">
                  <c:v>-0.05</c:v>
                </c:pt>
                <c:pt idx="76">
                  <c:v>-4.8000000000000001E-2</c:v>
                </c:pt>
                <c:pt idx="77">
                  <c:v>-4.5999999999999999E-2</c:v>
                </c:pt>
                <c:pt idx="78">
                  <c:v>-4.3999999999999997E-2</c:v>
                </c:pt>
                <c:pt idx="79">
                  <c:v>-4.2000000000000003E-2</c:v>
                </c:pt>
                <c:pt idx="80">
                  <c:v>-0.04</c:v>
                </c:pt>
                <c:pt idx="81">
                  <c:v>-3.7999999999999999E-2</c:v>
                </c:pt>
                <c:pt idx="82">
                  <c:v>-3.5999999999999997E-2</c:v>
                </c:pt>
                <c:pt idx="83">
                  <c:v>-3.4000000000000002E-2</c:v>
                </c:pt>
                <c:pt idx="84">
                  <c:v>-3.2000000000000001E-2</c:v>
                </c:pt>
                <c:pt idx="85">
                  <c:v>-0.03</c:v>
                </c:pt>
                <c:pt idx="86">
                  <c:v>-2.8000000000000001E-2</c:v>
                </c:pt>
                <c:pt idx="87">
                  <c:v>-2.5999999999999999E-2</c:v>
                </c:pt>
                <c:pt idx="88">
                  <c:v>-2.4E-2</c:v>
                </c:pt>
                <c:pt idx="89">
                  <c:v>-2.1999999999999999E-2</c:v>
                </c:pt>
                <c:pt idx="90">
                  <c:v>-0.02</c:v>
                </c:pt>
                <c:pt idx="91">
                  <c:v>-1.7999999999999999E-2</c:v>
                </c:pt>
                <c:pt idx="92">
                  <c:v>-1.6E-2</c:v>
                </c:pt>
                <c:pt idx="93">
                  <c:v>-1.4E-2</c:v>
                </c:pt>
                <c:pt idx="94">
                  <c:v>-1.2E-2</c:v>
                </c:pt>
                <c:pt idx="95">
                  <c:v>-0.01</c:v>
                </c:pt>
                <c:pt idx="96">
                  <c:v>-8.0000000000000002E-3</c:v>
                </c:pt>
                <c:pt idx="97">
                  <c:v>-6.0000000000000001E-3</c:v>
                </c:pt>
                <c:pt idx="98">
                  <c:v>-4.0000000000000001E-3</c:v>
                </c:pt>
                <c:pt idx="99">
                  <c:v>-2E-3</c:v>
                </c:pt>
                <c:pt idx="100">
                  <c:v>0</c:v>
                </c:pt>
                <c:pt idx="101">
                  <c:v>2E-3</c:v>
                </c:pt>
                <c:pt idx="102">
                  <c:v>4.0000000000000001E-3</c:v>
                </c:pt>
                <c:pt idx="103">
                  <c:v>6.0000000000000001E-3</c:v>
                </c:pt>
                <c:pt idx="104">
                  <c:v>8.0000000000000002E-3</c:v>
                </c:pt>
                <c:pt idx="105">
                  <c:v>0.01</c:v>
                </c:pt>
                <c:pt idx="106">
                  <c:v>1.2E-2</c:v>
                </c:pt>
                <c:pt idx="107">
                  <c:v>1.4E-2</c:v>
                </c:pt>
                <c:pt idx="108">
                  <c:v>1.6E-2</c:v>
                </c:pt>
                <c:pt idx="109">
                  <c:v>1.7999999999999999E-2</c:v>
                </c:pt>
                <c:pt idx="110">
                  <c:v>0.02</c:v>
                </c:pt>
                <c:pt idx="111">
                  <c:v>2.1999999999999999E-2</c:v>
                </c:pt>
                <c:pt idx="112">
                  <c:v>2.4E-2</c:v>
                </c:pt>
                <c:pt idx="113">
                  <c:v>2.5999999999999999E-2</c:v>
                </c:pt>
                <c:pt idx="114">
                  <c:v>2.8000000000000001E-2</c:v>
                </c:pt>
                <c:pt idx="115">
                  <c:v>0.03</c:v>
                </c:pt>
                <c:pt idx="116">
                  <c:v>3.2000000000000001E-2</c:v>
                </c:pt>
                <c:pt idx="117">
                  <c:v>3.4000000000000002E-2</c:v>
                </c:pt>
                <c:pt idx="118">
                  <c:v>3.5999999999999997E-2</c:v>
                </c:pt>
                <c:pt idx="119">
                  <c:v>3.7999999999999999E-2</c:v>
                </c:pt>
                <c:pt idx="120">
                  <c:v>0.04</c:v>
                </c:pt>
                <c:pt idx="121">
                  <c:v>4.2000000000000003E-2</c:v>
                </c:pt>
                <c:pt idx="122">
                  <c:v>4.3999999999999997E-2</c:v>
                </c:pt>
                <c:pt idx="123">
                  <c:v>4.5999999999999999E-2</c:v>
                </c:pt>
                <c:pt idx="124">
                  <c:v>4.8000000000000001E-2</c:v>
                </c:pt>
                <c:pt idx="125">
                  <c:v>0.05</c:v>
                </c:pt>
                <c:pt idx="126">
                  <c:v>5.1999999999999998E-2</c:v>
                </c:pt>
                <c:pt idx="127">
                  <c:v>5.3999999999999999E-2</c:v>
                </c:pt>
                <c:pt idx="128">
                  <c:v>5.6000000000000001E-2</c:v>
                </c:pt>
                <c:pt idx="129">
                  <c:v>5.8000000000000003E-2</c:v>
                </c:pt>
                <c:pt idx="130">
                  <c:v>0.06</c:v>
                </c:pt>
                <c:pt idx="131">
                  <c:v>6.2E-2</c:v>
                </c:pt>
                <c:pt idx="132">
                  <c:v>6.4000000000000001E-2</c:v>
                </c:pt>
                <c:pt idx="133">
                  <c:v>6.6000000000000003E-2</c:v>
                </c:pt>
                <c:pt idx="134">
                  <c:v>6.8000000000000005E-2</c:v>
                </c:pt>
                <c:pt idx="135">
                  <c:v>7.0000000000000007E-2</c:v>
                </c:pt>
                <c:pt idx="136">
                  <c:v>7.1999999999999995E-2</c:v>
                </c:pt>
                <c:pt idx="137">
                  <c:v>7.3999999999999996E-2</c:v>
                </c:pt>
                <c:pt idx="138">
                  <c:v>7.5999999999999998E-2</c:v>
                </c:pt>
                <c:pt idx="139">
                  <c:v>7.8E-2</c:v>
                </c:pt>
                <c:pt idx="140">
                  <c:v>0.08</c:v>
                </c:pt>
                <c:pt idx="141">
                  <c:v>8.2000000000000003E-2</c:v>
                </c:pt>
                <c:pt idx="142">
                  <c:v>8.4000000000000005E-2</c:v>
                </c:pt>
                <c:pt idx="143">
                  <c:v>8.5999999999999993E-2</c:v>
                </c:pt>
                <c:pt idx="144">
                  <c:v>8.7999999999999995E-2</c:v>
                </c:pt>
                <c:pt idx="145">
                  <c:v>0.09</c:v>
                </c:pt>
                <c:pt idx="146">
                  <c:v>9.1999999999999998E-2</c:v>
                </c:pt>
                <c:pt idx="147">
                  <c:v>9.4E-2</c:v>
                </c:pt>
                <c:pt idx="148">
                  <c:v>9.6000000000000002E-2</c:v>
                </c:pt>
                <c:pt idx="149">
                  <c:v>9.8000000000000004E-2</c:v>
                </c:pt>
                <c:pt idx="150">
                  <c:v>0.1</c:v>
                </c:pt>
                <c:pt idx="151">
                  <c:v>0.10199999999999999</c:v>
                </c:pt>
                <c:pt idx="152">
                  <c:v>0.104</c:v>
                </c:pt>
                <c:pt idx="153">
                  <c:v>0.106</c:v>
                </c:pt>
                <c:pt idx="154">
                  <c:v>0.108</c:v>
                </c:pt>
                <c:pt idx="155">
                  <c:v>0.11</c:v>
                </c:pt>
                <c:pt idx="156">
                  <c:v>0.112</c:v>
                </c:pt>
                <c:pt idx="157">
                  <c:v>0.114</c:v>
                </c:pt>
                <c:pt idx="158">
                  <c:v>0.11600000000000001</c:v>
                </c:pt>
                <c:pt idx="159">
                  <c:v>0.11799999999999999</c:v>
                </c:pt>
                <c:pt idx="160">
                  <c:v>0.12</c:v>
                </c:pt>
                <c:pt idx="161">
                  <c:v>0.122</c:v>
                </c:pt>
                <c:pt idx="162">
                  <c:v>0.124</c:v>
                </c:pt>
                <c:pt idx="163">
                  <c:v>0.126</c:v>
                </c:pt>
                <c:pt idx="164">
                  <c:v>0.128</c:v>
                </c:pt>
                <c:pt idx="165">
                  <c:v>0.13</c:v>
                </c:pt>
                <c:pt idx="166">
                  <c:v>0.13200000000000001</c:v>
                </c:pt>
                <c:pt idx="167">
                  <c:v>0.13400000000000001</c:v>
                </c:pt>
                <c:pt idx="168">
                  <c:v>0.13600000000000001</c:v>
                </c:pt>
                <c:pt idx="169">
                  <c:v>0.13800000000000001</c:v>
                </c:pt>
                <c:pt idx="170">
                  <c:v>0.14000000000000001</c:v>
                </c:pt>
                <c:pt idx="171">
                  <c:v>0.14199999999999999</c:v>
                </c:pt>
                <c:pt idx="172">
                  <c:v>0.14399999999999999</c:v>
                </c:pt>
                <c:pt idx="173">
                  <c:v>0.14599999999999999</c:v>
                </c:pt>
                <c:pt idx="174">
                  <c:v>0.14799999999999999</c:v>
                </c:pt>
                <c:pt idx="175">
                  <c:v>0.15</c:v>
                </c:pt>
                <c:pt idx="176">
                  <c:v>0.152</c:v>
                </c:pt>
                <c:pt idx="177">
                  <c:v>0.154</c:v>
                </c:pt>
                <c:pt idx="178">
                  <c:v>0.156</c:v>
                </c:pt>
                <c:pt idx="179">
                  <c:v>0.158</c:v>
                </c:pt>
                <c:pt idx="180">
                  <c:v>0.16</c:v>
                </c:pt>
                <c:pt idx="181">
                  <c:v>0.16200000000000001</c:v>
                </c:pt>
                <c:pt idx="182">
                  <c:v>0.16400000000000001</c:v>
                </c:pt>
                <c:pt idx="183">
                  <c:v>0.16600000000000001</c:v>
                </c:pt>
                <c:pt idx="184">
                  <c:v>0.16800000000000001</c:v>
                </c:pt>
                <c:pt idx="185">
                  <c:v>0.17</c:v>
                </c:pt>
                <c:pt idx="186">
                  <c:v>0.17199999999999999</c:v>
                </c:pt>
                <c:pt idx="187">
                  <c:v>0.17399999999999999</c:v>
                </c:pt>
                <c:pt idx="188">
                  <c:v>0.17599999999999999</c:v>
                </c:pt>
                <c:pt idx="189">
                  <c:v>0.17799999999999999</c:v>
                </c:pt>
                <c:pt idx="190">
                  <c:v>0.18</c:v>
                </c:pt>
                <c:pt idx="191">
                  <c:v>0.182</c:v>
                </c:pt>
                <c:pt idx="192">
                  <c:v>0.184</c:v>
                </c:pt>
                <c:pt idx="193">
                  <c:v>0.186</c:v>
                </c:pt>
                <c:pt idx="194">
                  <c:v>0.188</c:v>
                </c:pt>
                <c:pt idx="195">
                  <c:v>0.19</c:v>
                </c:pt>
                <c:pt idx="196">
                  <c:v>0.192</c:v>
                </c:pt>
                <c:pt idx="197">
                  <c:v>0.19400000000000001</c:v>
                </c:pt>
                <c:pt idx="198">
                  <c:v>0.19600000000000001</c:v>
                </c:pt>
                <c:pt idx="199">
                  <c:v>0.19800000000000001</c:v>
                </c:pt>
                <c:pt idx="200">
                  <c:v>0.2</c:v>
                </c:pt>
              </c:numCache>
            </c:numRef>
          </c:cat>
          <c:val>
            <c:numRef>
              <c:f>'Wavelet diff'!$B$2:$B$202</c:f>
              <c:numCache>
                <c:formatCode>General</c:formatCode>
                <c:ptCount val="201"/>
                <c:pt idx="0">
                  <c:v>-1.2E-4</c:v>
                </c:pt>
                <c:pt idx="1">
                  <c:v>-6.2E-4</c:v>
                </c:pt>
                <c:pt idx="2">
                  <c:v>-1.01E-3</c:v>
                </c:pt>
                <c:pt idx="3">
                  <c:v>-1.1800000000000001E-3</c:v>
                </c:pt>
                <c:pt idx="4">
                  <c:v>-1.0499999999999999E-3</c:v>
                </c:pt>
                <c:pt idx="5">
                  <c:v>-5.8E-4</c:v>
                </c:pt>
                <c:pt idx="6">
                  <c:v>2.7999999999999998E-4</c:v>
                </c:pt>
                <c:pt idx="7">
                  <c:v>1.5200000000000001E-3</c:v>
                </c:pt>
                <c:pt idx="8">
                  <c:v>3.14E-3</c:v>
                </c:pt>
                <c:pt idx="9">
                  <c:v>5.0600000000000003E-3</c:v>
                </c:pt>
                <c:pt idx="10">
                  <c:v>7.2199999999999999E-3</c:v>
                </c:pt>
                <c:pt idx="11">
                  <c:v>9.3799999999999994E-3</c:v>
                </c:pt>
                <c:pt idx="12">
                  <c:v>1.158E-2</c:v>
                </c:pt>
                <c:pt idx="13">
                  <c:v>1.379E-2</c:v>
                </c:pt>
                <c:pt idx="14">
                  <c:v>1.5980000000000001E-2</c:v>
                </c:pt>
                <c:pt idx="15">
                  <c:v>1.8069999999999999E-2</c:v>
                </c:pt>
                <c:pt idx="16">
                  <c:v>2.001E-2</c:v>
                </c:pt>
                <c:pt idx="17">
                  <c:v>2.1579999999999998E-2</c:v>
                </c:pt>
                <c:pt idx="18">
                  <c:v>2.2939999999999999E-2</c:v>
                </c:pt>
                <c:pt idx="19">
                  <c:v>2.4119999999999999E-2</c:v>
                </c:pt>
                <c:pt idx="20">
                  <c:v>2.5149999999999999E-2</c:v>
                </c:pt>
                <c:pt idx="21">
                  <c:v>2.6200000000000001E-2</c:v>
                </c:pt>
                <c:pt idx="22">
                  <c:v>2.7439999999999999E-2</c:v>
                </c:pt>
                <c:pt idx="23">
                  <c:v>2.9309999999999999E-2</c:v>
                </c:pt>
                <c:pt idx="24">
                  <c:v>3.1600000000000003E-2</c:v>
                </c:pt>
                <c:pt idx="25">
                  <c:v>3.431E-2</c:v>
                </c:pt>
                <c:pt idx="26">
                  <c:v>3.5999999999999997E-2</c:v>
                </c:pt>
                <c:pt idx="27">
                  <c:v>3.7920000000000002E-2</c:v>
                </c:pt>
                <c:pt idx="28">
                  <c:v>4.0030000000000003E-2</c:v>
                </c:pt>
                <c:pt idx="29">
                  <c:v>4.2360000000000002E-2</c:v>
                </c:pt>
                <c:pt idx="30">
                  <c:v>4.471E-2</c:v>
                </c:pt>
                <c:pt idx="31">
                  <c:v>4.6960000000000002E-2</c:v>
                </c:pt>
                <c:pt idx="32">
                  <c:v>4.8989999999999999E-2</c:v>
                </c:pt>
                <c:pt idx="33">
                  <c:v>5.0689999999999999E-2</c:v>
                </c:pt>
                <c:pt idx="34">
                  <c:v>5.1950000000000003E-2</c:v>
                </c:pt>
                <c:pt idx="35">
                  <c:v>5.2769999999999997E-2</c:v>
                </c:pt>
                <c:pt idx="36">
                  <c:v>5.2859999999999997E-2</c:v>
                </c:pt>
                <c:pt idx="37">
                  <c:v>5.2010000000000001E-2</c:v>
                </c:pt>
                <c:pt idx="38">
                  <c:v>4.9849999999999998E-2</c:v>
                </c:pt>
                <c:pt idx="39">
                  <c:v>4.6489999999999997E-2</c:v>
                </c:pt>
                <c:pt idx="40">
                  <c:v>4.1849999999999998E-2</c:v>
                </c:pt>
                <c:pt idx="41">
                  <c:v>3.5090000000000003E-2</c:v>
                </c:pt>
                <c:pt idx="42">
                  <c:v>2.7470000000000001E-2</c:v>
                </c:pt>
                <c:pt idx="43">
                  <c:v>1.9550000000000001E-2</c:v>
                </c:pt>
                <c:pt idx="44">
                  <c:v>1.2200000000000001E-2</c:v>
                </c:pt>
                <c:pt idx="45">
                  <c:v>5.4000000000000003E-3</c:v>
                </c:pt>
                <c:pt idx="46">
                  <c:v>-5.9000000000000003E-4</c:v>
                </c:pt>
                <c:pt idx="47">
                  <c:v>-4.8500000000000001E-3</c:v>
                </c:pt>
                <c:pt idx="48">
                  <c:v>-8.1899999999999994E-3</c:v>
                </c:pt>
                <c:pt idx="49">
                  <c:v>-1.0829999999999999E-2</c:v>
                </c:pt>
                <c:pt idx="50">
                  <c:v>-1.256E-2</c:v>
                </c:pt>
                <c:pt idx="51">
                  <c:v>-1.43E-2</c:v>
                </c:pt>
                <c:pt idx="52">
                  <c:v>-1.661E-2</c:v>
                </c:pt>
                <c:pt idx="53">
                  <c:v>-2.104E-2</c:v>
                </c:pt>
                <c:pt idx="54">
                  <c:v>-2.6360000000000001E-2</c:v>
                </c:pt>
                <c:pt idx="55">
                  <c:v>-3.2239999999999998E-2</c:v>
                </c:pt>
                <c:pt idx="56">
                  <c:v>-3.8390000000000001E-2</c:v>
                </c:pt>
                <c:pt idx="57">
                  <c:v>-4.4560000000000002E-2</c:v>
                </c:pt>
                <c:pt idx="58">
                  <c:v>-5.0450000000000002E-2</c:v>
                </c:pt>
                <c:pt idx="59">
                  <c:v>-5.5050000000000002E-2</c:v>
                </c:pt>
                <c:pt idx="60">
                  <c:v>-5.9369999999999999E-2</c:v>
                </c:pt>
                <c:pt idx="61">
                  <c:v>-6.3750000000000001E-2</c:v>
                </c:pt>
                <c:pt idx="62">
                  <c:v>-6.948E-2</c:v>
                </c:pt>
                <c:pt idx="63">
                  <c:v>-7.5230000000000005E-2</c:v>
                </c:pt>
                <c:pt idx="64">
                  <c:v>-8.0490000000000006E-2</c:v>
                </c:pt>
                <c:pt idx="65">
                  <c:v>-8.3650000000000002E-2</c:v>
                </c:pt>
                <c:pt idx="66">
                  <c:v>-8.6279999999999996E-2</c:v>
                </c:pt>
                <c:pt idx="67">
                  <c:v>-8.8910000000000003E-2</c:v>
                </c:pt>
                <c:pt idx="68">
                  <c:v>-9.2910000000000006E-2</c:v>
                </c:pt>
                <c:pt idx="69">
                  <c:v>-9.7229999999999997E-2</c:v>
                </c:pt>
                <c:pt idx="70">
                  <c:v>-0.10163999999999999</c:v>
                </c:pt>
                <c:pt idx="71">
                  <c:v>-0.10541</c:v>
                </c:pt>
                <c:pt idx="72">
                  <c:v>-0.10920000000000001</c:v>
                </c:pt>
                <c:pt idx="73">
                  <c:v>-0.11323</c:v>
                </c:pt>
                <c:pt idx="74">
                  <c:v>-0.11867</c:v>
                </c:pt>
                <c:pt idx="75">
                  <c:v>-0.12404</c:v>
                </c:pt>
                <c:pt idx="76">
                  <c:v>-0.12870000000000001</c:v>
                </c:pt>
                <c:pt idx="77">
                  <c:v>-0.13167999999999999</c:v>
                </c:pt>
                <c:pt idx="78">
                  <c:v>-0.13308</c:v>
                </c:pt>
                <c:pt idx="79">
                  <c:v>-0.13267000000000001</c:v>
                </c:pt>
                <c:pt idx="80">
                  <c:v>-0.12495000000000001</c:v>
                </c:pt>
                <c:pt idx="81">
                  <c:v>-0.11856999999999999</c:v>
                </c:pt>
                <c:pt idx="82">
                  <c:v>-0.11758</c:v>
                </c:pt>
                <c:pt idx="83">
                  <c:v>-0.13774</c:v>
                </c:pt>
                <c:pt idx="84">
                  <c:v>-0.16252</c:v>
                </c:pt>
                <c:pt idx="85">
                  <c:v>-0.18590000000000001</c:v>
                </c:pt>
                <c:pt idx="86">
                  <c:v>-0.19821</c:v>
                </c:pt>
                <c:pt idx="87">
                  <c:v>-0.20114000000000001</c:v>
                </c:pt>
                <c:pt idx="88">
                  <c:v>-0.19264000000000001</c:v>
                </c:pt>
                <c:pt idx="89">
                  <c:v>-0.16264999999999999</c:v>
                </c:pt>
                <c:pt idx="90">
                  <c:v>-0.12229</c:v>
                </c:pt>
                <c:pt idx="91">
                  <c:v>-7.5759999999999994E-2</c:v>
                </c:pt>
                <c:pt idx="92">
                  <c:v>-4.8460000000000003E-2</c:v>
                </c:pt>
                <c:pt idx="93">
                  <c:v>-7.6800000000000002E-3</c:v>
                </c:pt>
                <c:pt idx="94">
                  <c:v>6.0339999999999998E-2</c:v>
                </c:pt>
                <c:pt idx="95">
                  <c:v>0.20560999999999999</c:v>
                </c:pt>
                <c:pt idx="96">
                  <c:v>0.37774999999999997</c:v>
                </c:pt>
                <c:pt idx="97">
                  <c:v>0.55908999999999998</c:v>
                </c:pt>
                <c:pt idx="98">
                  <c:v>0.75148000000000004</c:v>
                </c:pt>
                <c:pt idx="99">
                  <c:v>0.90864999999999996</c:v>
                </c:pt>
                <c:pt idx="100">
                  <c:v>1</c:v>
                </c:pt>
                <c:pt idx="101">
                  <c:v>0.91871000000000003</c:v>
                </c:pt>
                <c:pt idx="102">
                  <c:v>0.76566999999999996</c:v>
                </c:pt>
                <c:pt idx="103">
                  <c:v>0.57421999999999995</c:v>
                </c:pt>
                <c:pt idx="104">
                  <c:v>0.39201999999999998</c:v>
                </c:pt>
                <c:pt idx="105">
                  <c:v>0.21856999999999999</c:v>
                </c:pt>
                <c:pt idx="106">
                  <c:v>6.9029999999999994E-2</c:v>
                </c:pt>
                <c:pt idx="107">
                  <c:v>-3.4399999999999999E-3</c:v>
                </c:pt>
                <c:pt idx="108">
                  <c:v>-4.5920000000000002E-2</c:v>
                </c:pt>
                <c:pt idx="109">
                  <c:v>-7.2919999999999999E-2</c:v>
                </c:pt>
                <c:pt idx="110">
                  <c:v>-0.11876</c:v>
                </c:pt>
                <c:pt idx="111">
                  <c:v>-0.15976000000000001</c:v>
                </c:pt>
                <c:pt idx="112">
                  <c:v>-0.19103999999999999</c:v>
                </c:pt>
                <c:pt idx="113">
                  <c:v>-0.20091000000000001</c:v>
                </c:pt>
                <c:pt idx="114">
                  <c:v>-0.19880999999999999</c:v>
                </c:pt>
                <c:pt idx="115">
                  <c:v>-0.18733</c:v>
                </c:pt>
                <c:pt idx="116">
                  <c:v>-0.16450000000000001</c:v>
                </c:pt>
                <c:pt idx="117">
                  <c:v>-0.13963999999999999</c:v>
                </c:pt>
                <c:pt idx="118">
                  <c:v>-0.11841</c:v>
                </c:pt>
                <c:pt idx="119">
                  <c:v>-0.11824999999999999</c:v>
                </c:pt>
                <c:pt idx="120">
                  <c:v>-0.12434000000000001</c:v>
                </c:pt>
                <c:pt idx="121">
                  <c:v>-0.13231000000000001</c:v>
                </c:pt>
                <c:pt idx="122">
                  <c:v>-0.13311999999999999</c:v>
                </c:pt>
                <c:pt idx="123">
                  <c:v>-0.13184999999999999</c:v>
                </c:pt>
                <c:pt idx="124">
                  <c:v>-0.12901000000000001</c:v>
                </c:pt>
                <c:pt idx="125">
                  <c:v>-0.12445000000000001</c:v>
                </c:pt>
                <c:pt idx="126">
                  <c:v>-0.11910999999999999</c:v>
                </c:pt>
                <c:pt idx="127">
                  <c:v>-0.11361</c:v>
                </c:pt>
                <c:pt idx="128">
                  <c:v>-0.10951</c:v>
                </c:pt>
                <c:pt idx="129">
                  <c:v>-0.10571</c:v>
                </c:pt>
                <c:pt idx="130">
                  <c:v>-0.10196</c:v>
                </c:pt>
                <c:pt idx="131">
                  <c:v>-9.758E-2</c:v>
                </c:pt>
                <c:pt idx="132">
                  <c:v>-9.3240000000000003E-2</c:v>
                </c:pt>
                <c:pt idx="133">
                  <c:v>-8.9179999999999995E-2</c:v>
                </c:pt>
                <c:pt idx="134">
                  <c:v>-8.6480000000000001E-2</c:v>
                </c:pt>
                <c:pt idx="135">
                  <c:v>-8.387E-2</c:v>
                </c:pt>
                <c:pt idx="136">
                  <c:v>-8.0820000000000003E-2</c:v>
                </c:pt>
                <c:pt idx="137">
                  <c:v>-7.5670000000000001E-2</c:v>
                </c:pt>
                <c:pt idx="138">
                  <c:v>-6.9949999999999998E-2</c:v>
                </c:pt>
                <c:pt idx="139">
                  <c:v>-6.4149999999999999E-2</c:v>
                </c:pt>
                <c:pt idx="140">
                  <c:v>-5.9709999999999999E-2</c:v>
                </c:pt>
                <c:pt idx="141">
                  <c:v>-5.5399999999999998E-2</c:v>
                </c:pt>
                <c:pt idx="142">
                  <c:v>-5.0869999999999999E-2</c:v>
                </c:pt>
                <c:pt idx="143">
                  <c:v>-4.5039999999999997E-2</c:v>
                </c:pt>
                <c:pt idx="144">
                  <c:v>-3.8890000000000001E-2</c:v>
                </c:pt>
                <c:pt idx="145">
                  <c:v>-3.2719999999999999E-2</c:v>
                </c:pt>
                <c:pt idx="146">
                  <c:v>-2.681E-2</c:v>
                </c:pt>
                <c:pt idx="147">
                  <c:v>-2.1440000000000001E-2</c:v>
                </c:pt>
                <c:pt idx="148">
                  <c:v>-1.6879999999999999E-2</c:v>
                </c:pt>
                <c:pt idx="149">
                  <c:v>-1.4460000000000001E-2</c:v>
                </c:pt>
                <c:pt idx="150">
                  <c:v>-1.2699999999999999E-2</c:v>
                </c:pt>
                <c:pt idx="151">
                  <c:v>-1.0999999999999999E-2</c:v>
                </c:pt>
                <c:pt idx="152">
                  <c:v>-8.43E-3</c:v>
                </c:pt>
                <c:pt idx="153">
                  <c:v>-5.1599999999999997E-3</c:v>
                </c:pt>
                <c:pt idx="154">
                  <c:v>-1E-3</c:v>
                </c:pt>
                <c:pt idx="155">
                  <c:v>4.8900000000000002E-3</c:v>
                </c:pt>
                <c:pt idx="156">
                  <c:v>1.1639999999999999E-2</c:v>
                </c:pt>
                <c:pt idx="157">
                  <c:v>1.8939999999999999E-2</c:v>
                </c:pt>
                <c:pt idx="158">
                  <c:v>2.6839999999999999E-2</c:v>
                </c:pt>
                <c:pt idx="159">
                  <c:v>3.4509999999999999E-2</c:v>
                </c:pt>
                <c:pt idx="160">
                  <c:v>4.1390000000000003E-2</c:v>
                </c:pt>
                <c:pt idx="161">
                  <c:v>4.6179999999999999E-2</c:v>
                </c:pt>
                <c:pt idx="162">
                  <c:v>4.9639999999999997E-2</c:v>
                </c:pt>
                <c:pt idx="163">
                  <c:v>5.1889999999999999E-2</c:v>
                </c:pt>
                <c:pt idx="164">
                  <c:v>5.2839999999999998E-2</c:v>
                </c:pt>
                <c:pt idx="165">
                  <c:v>5.2819999999999999E-2</c:v>
                </c:pt>
                <c:pt idx="166">
                  <c:v>5.2040000000000003E-2</c:v>
                </c:pt>
                <c:pt idx="167">
                  <c:v>5.0810000000000001E-2</c:v>
                </c:pt>
                <c:pt idx="168">
                  <c:v>4.9140000000000003E-2</c:v>
                </c:pt>
                <c:pt idx="169">
                  <c:v>4.7129999999999998E-2</c:v>
                </c:pt>
                <c:pt idx="170">
                  <c:v>4.4889999999999999E-2</c:v>
                </c:pt>
                <c:pt idx="171">
                  <c:v>4.2540000000000001E-2</c:v>
                </c:pt>
                <c:pt idx="172">
                  <c:v>4.02E-2</c:v>
                </c:pt>
                <c:pt idx="173">
                  <c:v>3.8080000000000003E-2</c:v>
                </c:pt>
                <c:pt idx="174">
                  <c:v>3.6139999999999999E-2</c:v>
                </c:pt>
                <c:pt idx="175">
                  <c:v>3.4419999999999999E-2</c:v>
                </c:pt>
                <c:pt idx="176">
                  <c:v>3.1690000000000003E-2</c:v>
                </c:pt>
                <c:pt idx="177">
                  <c:v>2.937E-2</c:v>
                </c:pt>
                <c:pt idx="178">
                  <c:v>2.7459999999999998E-2</c:v>
                </c:pt>
                <c:pt idx="179">
                  <c:v>2.6190000000000001E-2</c:v>
                </c:pt>
                <c:pt idx="180">
                  <c:v>2.5139999999999999E-2</c:v>
                </c:pt>
                <c:pt idx="181">
                  <c:v>2.4109999999999999E-2</c:v>
                </c:pt>
                <c:pt idx="182">
                  <c:v>2.2939999999999999E-2</c:v>
                </c:pt>
                <c:pt idx="183">
                  <c:v>2.1610000000000001E-2</c:v>
                </c:pt>
                <c:pt idx="184">
                  <c:v>2.0049999999999998E-2</c:v>
                </c:pt>
                <c:pt idx="185">
                  <c:v>1.814E-2</c:v>
                </c:pt>
                <c:pt idx="186">
                  <c:v>1.6060000000000001E-2</c:v>
                </c:pt>
                <c:pt idx="187">
                  <c:v>1.388E-2</c:v>
                </c:pt>
                <c:pt idx="188">
                  <c:v>1.1679999999999999E-2</c:v>
                </c:pt>
                <c:pt idx="189">
                  <c:v>9.4900000000000002E-3</c:v>
                </c:pt>
                <c:pt idx="190">
                  <c:v>7.3400000000000002E-3</c:v>
                </c:pt>
                <c:pt idx="191">
                  <c:v>5.1799999999999997E-3</c:v>
                </c:pt>
                <c:pt idx="192">
                  <c:v>3.2499999999999999E-3</c:v>
                </c:pt>
                <c:pt idx="193">
                  <c:v>1.6199999999999999E-3</c:v>
                </c:pt>
                <c:pt idx="194">
                  <c:v>3.6000000000000002E-4</c:v>
                </c:pt>
                <c:pt idx="195">
                  <c:v>-5.1999999999999995E-4</c:v>
                </c:pt>
                <c:pt idx="196">
                  <c:v>-1.01E-3</c:v>
                </c:pt>
                <c:pt idx="197">
                  <c:v>-1.15E-3</c:v>
                </c:pt>
                <c:pt idx="198">
                  <c:v>-9.8999999999999999E-4</c:v>
                </c:pt>
                <c:pt idx="199">
                  <c:v>-6.2E-4</c:v>
                </c:pt>
                <c:pt idx="200">
                  <c:v>-1.2E-4</c:v>
                </c:pt>
              </c:numCache>
            </c:numRef>
          </c:val>
          <c:smooth val="0"/>
        </c:ser>
        <c:ser>
          <c:idx val="1"/>
          <c:order val="1"/>
          <c:tx>
            <c:strRef>
              <c:f>'Wavelet diff'!$C$1</c:f>
              <c:strCache>
                <c:ptCount val="1"/>
                <c:pt idx="0">
                  <c:v>KSD 8</c:v>
                </c:pt>
              </c:strCache>
            </c:strRef>
          </c:tx>
          <c:marker>
            <c:symbol val="none"/>
          </c:marker>
          <c:cat>
            <c:numRef>
              <c:f>'Wavelet diff'!$A$2:$A$202</c:f>
              <c:numCache>
                <c:formatCode>General</c:formatCode>
                <c:ptCount val="201"/>
                <c:pt idx="0">
                  <c:v>-0.2</c:v>
                </c:pt>
                <c:pt idx="1">
                  <c:v>-0.19800000000000001</c:v>
                </c:pt>
                <c:pt idx="2">
                  <c:v>-0.19600000000000001</c:v>
                </c:pt>
                <c:pt idx="3">
                  <c:v>-0.19400000000000001</c:v>
                </c:pt>
                <c:pt idx="4">
                  <c:v>-0.192</c:v>
                </c:pt>
                <c:pt idx="5">
                  <c:v>-0.19</c:v>
                </c:pt>
                <c:pt idx="6">
                  <c:v>-0.188</c:v>
                </c:pt>
                <c:pt idx="7">
                  <c:v>-0.186</c:v>
                </c:pt>
                <c:pt idx="8">
                  <c:v>-0.184</c:v>
                </c:pt>
                <c:pt idx="9">
                  <c:v>-0.182</c:v>
                </c:pt>
                <c:pt idx="10">
                  <c:v>-0.18</c:v>
                </c:pt>
                <c:pt idx="11">
                  <c:v>-0.17799999999999999</c:v>
                </c:pt>
                <c:pt idx="12">
                  <c:v>-0.17599999999999999</c:v>
                </c:pt>
                <c:pt idx="13">
                  <c:v>-0.17399999999999999</c:v>
                </c:pt>
                <c:pt idx="14">
                  <c:v>-0.17199999999999999</c:v>
                </c:pt>
                <c:pt idx="15">
                  <c:v>-0.17</c:v>
                </c:pt>
                <c:pt idx="16">
                  <c:v>-0.16800000000000001</c:v>
                </c:pt>
                <c:pt idx="17">
                  <c:v>-0.16600000000000001</c:v>
                </c:pt>
                <c:pt idx="18">
                  <c:v>-0.16400000000000001</c:v>
                </c:pt>
                <c:pt idx="19">
                  <c:v>-0.16200000000000001</c:v>
                </c:pt>
                <c:pt idx="20">
                  <c:v>-0.16</c:v>
                </c:pt>
                <c:pt idx="21">
                  <c:v>-0.158</c:v>
                </c:pt>
                <c:pt idx="22">
                  <c:v>-0.156</c:v>
                </c:pt>
                <c:pt idx="23">
                  <c:v>-0.154</c:v>
                </c:pt>
                <c:pt idx="24">
                  <c:v>-0.152</c:v>
                </c:pt>
                <c:pt idx="25">
                  <c:v>-0.15</c:v>
                </c:pt>
                <c:pt idx="26">
                  <c:v>-0.14799999999999999</c:v>
                </c:pt>
                <c:pt idx="27">
                  <c:v>-0.14599999999999999</c:v>
                </c:pt>
                <c:pt idx="28">
                  <c:v>-0.14399999999999999</c:v>
                </c:pt>
                <c:pt idx="29">
                  <c:v>-0.14199999999999999</c:v>
                </c:pt>
                <c:pt idx="30">
                  <c:v>-0.14000000000000001</c:v>
                </c:pt>
                <c:pt idx="31">
                  <c:v>-0.13800000000000001</c:v>
                </c:pt>
                <c:pt idx="32">
                  <c:v>-0.13600000000000001</c:v>
                </c:pt>
                <c:pt idx="33">
                  <c:v>-0.13400000000000001</c:v>
                </c:pt>
                <c:pt idx="34">
                  <c:v>-0.13200000000000001</c:v>
                </c:pt>
                <c:pt idx="35">
                  <c:v>-0.13</c:v>
                </c:pt>
                <c:pt idx="36">
                  <c:v>-0.128</c:v>
                </c:pt>
                <c:pt idx="37">
                  <c:v>-0.126</c:v>
                </c:pt>
                <c:pt idx="38">
                  <c:v>-0.124</c:v>
                </c:pt>
                <c:pt idx="39">
                  <c:v>-0.122</c:v>
                </c:pt>
                <c:pt idx="40">
                  <c:v>-0.12</c:v>
                </c:pt>
                <c:pt idx="41">
                  <c:v>-0.11799999999999999</c:v>
                </c:pt>
                <c:pt idx="42">
                  <c:v>-0.11600000000000001</c:v>
                </c:pt>
                <c:pt idx="43">
                  <c:v>-0.114</c:v>
                </c:pt>
                <c:pt idx="44">
                  <c:v>-0.112</c:v>
                </c:pt>
                <c:pt idx="45">
                  <c:v>-0.11</c:v>
                </c:pt>
                <c:pt idx="46">
                  <c:v>-0.108</c:v>
                </c:pt>
                <c:pt idx="47">
                  <c:v>-0.106</c:v>
                </c:pt>
                <c:pt idx="48">
                  <c:v>-0.104</c:v>
                </c:pt>
                <c:pt idx="49">
                  <c:v>-0.10199999999999999</c:v>
                </c:pt>
                <c:pt idx="50">
                  <c:v>-0.1</c:v>
                </c:pt>
                <c:pt idx="51">
                  <c:v>-9.8000000000000004E-2</c:v>
                </c:pt>
                <c:pt idx="52">
                  <c:v>-9.6000000000000002E-2</c:v>
                </c:pt>
                <c:pt idx="53">
                  <c:v>-9.4E-2</c:v>
                </c:pt>
                <c:pt idx="54">
                  <c:v>-9.1999999999999998E-2</c:v>
                </c:pt>
                <c:pt idx="55">
                  <c:v>-0.09</c:v>
                </c:pt>
                <c:pt idx="56">
                  <c:v>-8.7999999999999995E-2</c:v>
                </c:pt>
                <c:pt idx="57">
                  <c:v>-8.5999999999999993E-2</c:v>
                </c:pt>
                <c:pt idx="58">
                  <c:v>-8.4000000000000005E-2</c:v>
                </c:pt>
                <c:pt idx="59">
                  <c:v>-8.2000000000000003E-2</c:v>
                </c:pt>
                <c:pt idx="60">
                  <c:v>-0.08</c:v>
                </c:pt>
                <c:pt idx="61">
                  <c:v>-7.8E-2</c:v>
                </c:pt>
                <c:pt idx="62">
                  <c:v>-7.5999999999999998E-2</c:v>
                </c:pt>
                <c:pt idx="63">
                  <c:v>-7.3999999999999996E-2</c:v>
                </c:pt>
                <c:pt idx="64">
                  <c:v>-7.1999999999999995E-2</c:v>
                </c:pt>
                <c:pt idx="65">
                  <c:v>-7.0000000000000007E-2</c:v>
                </c:pt>
                <c:pt idx="66">
                  <c:v>-6.8000000000000005E-2</c:v>
                </c:pt>
                <c:pt idx="67">
                  <c:v>-6.6000000000000003E-2</c:v>
                </c:pt>
                <c:pt idx="68">
                  <c:v>-6.4000000000000001E-2</c:v>
                </c:pt>
                <c:pt idx="69">
                  <c:v>-6.2E-2</c:v>
                </c:pt>
                <c:pt idx="70">
                  <c:v>-0.06</c:v>
                </c:pt>
                <c:pt idx="71">
                  <c:v>-5.8000000000000003E-2</c:v>
                </c:pt>
                <c:pt idx="72">
                  <c:v>-5.6000000000000001E-2</c:v>
                </c:pt>
                <c:pt idx="73">
                  <c:v>-5.3999999999999999E-2</c:v>
                </c:pt>
                <c:pt idx="74">
                  <c:v>-5.1999999999999998E-2</c:v>
                </c:pt>
                <c:pt idx="75">
                  <c:v>-0.05</c:v>
                </c:pt>
                <c:pt idx="76">
                  <c:v>-4.8000000000000001E-2</c:v>
                </c:pt>
                <c:pt idx="77">
                  <c:v>-4.5999999999999999E-2</c:v>
                </c:pt>
                <c:pt idx="78">
                  <c:v>-4.3999999999999997E-2</c:v>
                </c:pt>
                <c:pt idx="79">
                  <c:v>-4.2000000000000003E-2</c:v>
                </c:pt>
                <c:pt idx="80">
                  <c:v>-0.04</c:v>
                </c:pt>
                <c:pt idx="81">
                  <c:v>-3.7999999999999999E-2</c:v>
                </c:pt>
                <c:pt idx="82">
                  <c:v>-3.5999999999999997E-2</c:v>
                </c:pt>
                <c:pt idx="83">
                  <c:v>-3.4000000000000002E-2</c:v>
                </c:pt>
                <c:pt idx="84">
                  <c:v>-3.2000000000000001E-2</c:v>
                </c:pt>
                <c:pt idx="85">
                  <c:v>-0.03</c:v>
                </c:pt>
                <c:pt idx="86">
                  <c:v>-2.8000000000000001E-2</c:v>
                </c:pt>
                <c:pt idx="87">
                  <c:v>-2.5999999999999999E-2</c:v>
                </c:pt>
                <c:pt idx="88">
                  <c:v>-2.4E-2</c:v>
                </c:pt>
                <c:pt idx="89">
                  <c:v>-2.1999999999999999E-2</c:v>
                </c:pt>
                <c:pt idx="90">
                  <c:v>-0.02</c:v>
                </c:pt>
                <c:pt idx="91">
                  <c:v>-1.7999999999999999E-2</c:v>
                </c:pt>
                <c:pt idx="92">
                  <c:v>-1.6E-2</c:v>
                </c:pt>
                <c:pt idx="93">
                  <c:v>-1.4E-2</c:v>
                </c:pt>
                <c:pt idx="94">
                  <c:v>-1.2E-2</c:v>
                </c:pt>
                <c:pt idx="95">
                  <c:v>-0.01</c:v>
                </c:pt>
                <c:pt idx="96">
                  <c:v>-8.0000000000000002E-3</c:v>
                </c:pt>
                <c:pt idx="97">
                  <c:v>-6.0000000000000001E-3</c:v>
                </c:pt>
                <c:pt idx="98">
                  <c:v>-4.0000000000000001E-3</c:v>
                </c:pt>
                <c:pt idx="99">
                  <c:v>-2E-3</c:v>
                </c:pt>
                <c:pt idx="100">
                  <c:v>0</c:v>
                </c:pt>
                <c:pt idx="101">
                  <c:v>2E-3</c:v>
                </c:pt>
                <c:pt idx="102">
                  <c:v>4.0000000000000001E-3</c:v>
                </c:pt>
                <c:pt idx="103">
                  <c:v>6.0000000000000001E-3</c:v>
                </c:pt>
                <c:pt idx="104">
                  <c:v>8.0000000000000002E-3</c:v>
                </c:pt>
                <c:pt idx="105">
                  <c:v>0.01</c:v>
                </c:pt>
                <c:pt idx="106">
                  <c:v>1.2E-2</c:v>
                </c:pt>
                <c:pt idx="107">
                  <c:v>1.4E-2</c:v>
                </c:pt>
                <c:pt idx="108">
                  <c:v>1.6E-2</c:v>
                </c:pt>
                <c:pt idx="109">
                  <c:v>1.7999999999999999E-2</c:v>
                </c:pt>
                <c:pt idx="110">
                  <c:v>0.02</c:v>
                </c:pt>
                <c:pt idx="111">
                  <c:v>2.1999999999999999E-2</c:v>
                </c:pt>
                <c:pt idx="112">
                  <c:v>2.4E-2</c:v>
                </c:pt>
                <c:pt idx="113">
                  <c:v>2.5999999999999999E-2</c:v>
                </c:pt>
                <c:pt idx="114">
                  <c:v>2.8000000000000001E-2</c:v>
                </c:pt>
                <c:pt idx="115">
                  <c:v>0.03</c:v>
                </c:pt>
                <c:pt idx="116">
                  <c:v>3.2000000000000001E-2</c:v>
                </c:pt>
                <c:pt idx="117">
                  <c:v>3.4000000000000002E-2</c:v>
                </c:pt>
                <c:pt idx="118">
                  <c:v>3.5999999999999997E-2</c:v>
                </c:pt>
                <c:pt idx="119">
                  <c:v>3.7999999999999999E-2</c:v>
                </c:pt>
                <c:pt idx="120">
                  <c:v>0.04</c:v>
                </c:pt>
                <c:pt idx="121">
                  <c:v>4.2000000000000003E-2</c:v>
                </c:pt>
                <c:pt idx="122">
                  <c:v>4.3999999999999997E-2</c:v>
                </c:pt>
                <c:pt idx="123">
                  <c:v>4.5999999999999999E-2</c:v>
                </c:pt>
                <c:pt idx="124">
                  <c:v>4.8000000000000001E-2</c:v>
                </c:pt>
                <c:pt idx="125">
                  <c:v>0.05</c:v>
                </c:pt>
                <c:pt idx="126">
                  <c:v>5.1999999999999998E-2</c:v>
                </c:pt>
                <c:pt idx="127">
                  <c:v>5.3999999999999999E-2</c:v>
                </c:pt>
                <c:pt idx="128">
                  <c:v>5.6000000000000001E-2</c:v>
                </c:pt>
                <c:pt idx="129">
                  <c:v>5.8000000000000003E-2</c:v>
                </c:pt>
                <c:pt idx="130">
                  <c:v>0.06</c:v>
                </c:pt>
                <c:pt idx="131">
                  <c:v>6.2E-2</c:v>
                </c:pt>
                <c:pt idx="132">
                  <c:v>6.4000000000000001E-2</c:v>
                </c:pt>
                <c:pt idx="133">
                  <c:v>6.6000000000000003E-2</c:v>
                </c:pt>
                <c:pt idx="134">
                  <c:v>6.8000000000000005E-2</c:v>
                </c:pt>
                <c:pt idx="135">
                  <c:v>7.0000000000000007E-2</c:v>
                </c:pt>
                <c:pt idx="136">
                  <c:v>7.1999999999999995E-2</c:v>
                </c:pt>
                <c:pt idx="137">
                  <c:v>7.3999999999999996E-2</c:v>
                </c:pt>
                <c:pt idx="138">
                  <c:v>7.5999999999999998E-2</c:v>
                </c:pt>
                <c:pt idx="139">
                  <c:v>7.8E-2</c:v>
                </c:pt>
                <c:pt idx="140">
                  <c:v>0.08</c:v>
                </c:pt>
                <c:pt idx="141">
                  <c:v>8.2000000000000003E-2</c:v>
                </c:pt>
                <c:pt idx="142">
                  <c:v>8.4000000000000005E-2</c:v>
                </c:pt>
                <c:pt idx="143">
                  <c:v>8.5999999999999993E-2</c:v>
                </c:pt>
                <c:pt idx="144">
                  <c:v>8.7999999999999995E-2</c:v>
                </c:pt>
                <c:pt idx="145">
                  <c:v>0.09</c:v>
                </c:pt>
                <c:pt idx="146">
                  <c:v>9.1999999999999998E-2</c:v>
                </c:pt>
                <c:pt idx="147">
                  <c:v>9.4E-2</c:v>
                </c:pt>
                <c:pt idx="148">
                  <c:v>9.6000000000000002E-2</c:v>
                </c:pt>
                <c:pt idx="149">
                  <c:v>9.8000000000000004E-2</c:v>
                </c:pt>
                <c:pt idx="150">
                  <c:v>0.1</c:v>
                </c:pt>
                <c:pt idx="151">
                  <c:v>0.10199999999999999</c:v>
                </c:pt>
                <c:pt idx="152">
                  <c:v>0.104</c:v>
                </c:pt>
                <c:pt idx="153">
                  <c:v>0.106</c:v>
                </c:pt>
                <c:pt idx="154">
                  <c:v>0.108</c:v>
                </c:pt>
                <c:pt idx="155">
                  <c:v>0.11</c:v>
                </c:pt>
                <c:pt idx="156">
                  <c:v>0.112</c:v>
                </c:pt>
                <c:pt idx="157">
                  <c:v>0.114</c:v>
                </c:pt>
                <c:pt idx="158">
                  <c:v>0.11600000000000001</c:v>
                </c:pt>
                <c:pt idx="159">
                  <c:v>0.11799999999999999</c:v>
                </c:pt>
                <c:pt idx="160">
                  <c:v>0.12</c:v>
                </c:pt>
                <c:pt idx="161">
                  <c:v>0.122</c:v>
                </c:pt>
                <c:pt idx="162">
                  <c:v>0.124</c:v>
                </c:pt>
                <c:pt idx="163">
                  <c:v>0.126</c:v>
                </c:pt>
                <c:pt idx="164">
                  <c:v>0.128</c:v>
                </c:pt>
                <c:pt idx="165">
                  <c:v>0.13</c:v>
                </c:pt>
                <c:pt idx="166">
                  <c:v>0.13200000000000001</c:v>
                </c:pt>
                <c:pt idx="167">
                  <c:v>0.13400000000000001</c:v>
                </c:pt>
                <c:pt idx="168">
                  <c:v>0.13600000000000001</c:v>
                </c:pt>
                <c:pt idx="169">
                  <c:v>0.13800000000000001</c:v>
                </c:pt>
                <c:pt idx="170">
                  <c:v>0.14000000000000001</c:v>
                </c:pt>
                <c:pt idx="171">
                  <c:v>0.14199999999999999</c:v>
                </c:pt>
                <c:pt idx="172">
                  <c:v>0.14399999999999999</c:v>
                </c:pt>
                <c:pt idx="173">
                  <c:v>0.14599999999999999</c:v>
                </c:pt>
                <c:pt idx="174">
                  <c:v>0.14799999999999999</c:v>
                </c:pt>
                <c:pt idx="175">
                  <c:v>0.15</c:v>
                </c:pt>
                <c:pt idx="176">
                  <c:v>0.152</c:v>
                </c:pt>
                <c:pt idx="177">
                  <c:v>0.154</c:v>
                </c:pt>
                <c:pt idx="178">
                  <c:v>0.156</c:v>
                </c:pt>
                <c:pt idx="179">
                  <c:v>0.158</c:v>
                </c:pt>
                <c:pt idx="180">
                  <c:v>0.16</c:v>
                </c:pt>
                <c:pt idx="181">
                  <c:v>0.16200000000000001</c:v>
                </c:pt>
                <c:pt idx="182">
                  <c:v>0.16400000000000001</c:v>
                </c:pt>
                <c:pt idx="183">
                  <c:v>0.16600000000000001</c:v>
                </c:pt>
                <c:pt idx="184">
                  <c:v>0.16800000000000001</c:v>
                </c:pt>
                <c:pt idx="185">
                  <c:v>0.17</c:v>
                </c:pt>
                <c:pt idx="186">
                  <c:v>0.17199999999999999</c:v>
                </c:pt>
                <c:pt idx="187">
                  <c:v>0.17399999999999999</c:v>
                </c:pt>
                <c:pt idx="188">
                  <c:v>0.17599999999999999</c:v>
                </c:pt>
                <c:pt idx="189">
                  <c:v>0.17799999999999999</c:v>
                </c:pt>
                <c:pt idx="190">
                  <c:v>0.18</c:v>
                </c:pt>
                <c:pt idx="191">
                  <c:v>0.182</c:v>
                </c:pt>
                <c:pt idx="192">
                  <c:v>0.184</c:v>
                </c:pt>
                <c:pt idx="193">
                  <c:v>0.186</c:v>
                </c:pt>
                <c:pt idx="194">
                  <c:v>0.188</c:v>
                </c:pt>
                <c:pt idx="195">
                  <c:v>0.19</c:v>
                </c:pt>
                <c:pt idx="196">
                  <c:v>0.192</c:v>
                </c:pt>
                <c:pt idx="197">
                  <c:v>0.19400000000000001</c:v>
                </c:pt>
                <c:pt idx="198">
                  <c:v>0.19600000000000001</c:v>
                </c:pt>
                <c:pt idx="199">
                  <c:v>0.19800000000000001</c:v>
                </c:pt>
                <c:pt idx="200">
                  <c:v>0.2</c:v>
                </c:pt>
              </c:numCache>
            </c:numRef>
          </c:cat>
          <c:val>
            <c:numRef>
              <c:f>'Wavelet diff'!$C$2:$C$202</c:f>
              <c:numCache>
                <c:formatCode>General</c:formatCode>
                <c:ptCount val="201"/>
                <c:pt idx="0">
                  <c:v>-1.2E-4</c:v>
                </c:pt>
                <c:pt idx="1">
                  <c:v>-6.2E-4</c:v>
                </c:pt>
                <c:pt idx="2">
                  <c:v>-1.01E-3</c:v>
                </c:pt>
                <c:pt idx="3">
                  <c:v>-1.1800000000000001E-3</c:v>
                </c:pt>
                <c:pt idx="4">
                  <c:v>-1.0499999999999999E-3</c:v>
                </c:pt>
                <c:pt idx="5">
                  <c:v>-5.8E-4</c:v>
                </c:pt>
                <c:pt idx="6">
                  <c:v>2.7999999999999998E-4</c:v>
                </c:pt>
                <c:pt idx="7">
                  <c:v>1.5200000000000001E-3</c:v>
                </c:pt>
                <c:pt idx="8">
                  <c:v>3.14E-3</c:v>
                </c:pt>
                <c:pt idx="9">
                  <c:v>5.0699999999999999E-3</c:v>
                </c:pt>
                <c:pt idx="10">
                  <c:v>7.2199999999999999E-3</c:v>
                </c:pt>
                <c:pt idx="11">
                  <c:v>9.3799999999999994E-3</c:v>
                </c:pt>
                <c:pt idx="12">
                  <c:v>1.159E-2</c:v>
                </c:pt>
                <c:pt idx="13">
                  <c:v>1.379E-2</c:v>
                </c:pt>
                <c:pt idx="14">
                  <c:v>1.5980000000000001E-2</c:v>
                </c:pt>
                <c:pt idx="15">
                  <c:v>1.8069999999999999E-2</c:v>
                </c:pt>
                <c:pt idx="16">
                  <c:v>1.9990000000000001E-2</c:v>
                </c:pt>
                <c:pt idx="17">
                  <c:v>2.1579999999999998E-2</c:v>
                </c:pt>
                <c:pt idx="18">
                  <c:v>2.2939999999999999E-2</c:v>
                </c:pt>
                <c:pt idx="19">
                  <c:v>2.4129999999999999E-2</c:v>
                </c:pt>
                <c:pt idx="20">
                  <c:v>2.5159999999999998E-2</c:v>
                </c:pt>
                <c:pt idx="21">
                  <c:v>2.6200000000000001E-2</c:v>
                </c:pt>
                <c:pt idx="22">
                  <c:v>2.742E-2</c:v>
                </c:pt>
                <c:pt idx="23">
                  <c:v>2.93E-2</c:v>
                </c:pt>
                <c:pt idx="24">
                  <c:v>3.1609999999999999E-2</c:v>
                </c:pt>
                <c:pt idx="25">
                  <c:v>3.4320000000000003E-2</c:v>
                </c:pt>
                <c:pt idx="26">
                  <c:v>3.5999999999999997E-2</c:v>
                </c:pt>
                <c:pt idx="27">
                  <c:v>3.7909999999999999E-2</c:v>
                </c:pt>
                <c:pt idx="28">
                  <c:v>4.0009999999999997E-2</c:v>
                </c:pt>
                <c:pt idx="29">
                  <c:v>4.2349999999999999E-2</c:v>
                </c:pt>
                <c:pt idx="30">
                  <c:v>4.4720000000000003E-2</c:v>
                </c:pt>
                <c:pt idx="31">
                  <c:v>4.6980000000000001E-2</c:v>
                </c:pt>
                <c:pt idx="32">
                  <c:v>4.9000000000000002E-2</c:v>
                </c:pt>
                <c:pt idx="33">
                  <c:v>5.0689999999999999E-2</c:v>
                </c:pt>
                <c:pt idx="34">
                  <c:v>5.194E-2</c:v>
                </c:pt>
                <c:pt idx="35">
                  <c:v>5.2760000000000001E-2</c:v>
                </c:pt>
                <c:pt idx="36">
                  <c:v>5.2839999999999998E-2</c:v>
                </c:pt>
                <c:pt idx="37">
                  <c:v>5.1990000000000001E-2</c:v>
                </c:pt>
                <c:pt idx="38">
                  <c:v>4.9840000000000002E-2</c:v>
                </c:pt>
                <c:pt idx="39">
                  <c:v>4.648E-2</c:v>
                </c:pt>
                <c:pt idx="40">
                  <c:v>4.1849999999999998E-2</c:v>
                </c:pt>
                <c:pt idx="41">
                  <c:v>3.5099999999999999E-2</c:v>
                </c:pt>
                <c:pt idx="42">
                  <c:v>2.7490000000000001E-2</c:v>
                </c:pt>
                <c:pt idx="43">
                  <c:v>1.958E-2</c:v>
                </c:pt>
                <c:pt idx="44">
                  <c:v>1.222E-2</c:v>
                </c:pt>
                <c:pt idx="45">
                  <c:v>5.4000000000000003E-3</c:v>
                </c:pt>
                <c:pt idx="46">
                  <c:v>-6.0999999999999997E-4</c:v>
                </c:pt>
                <c:pt idx="47">
                  <c:v>-4.8799999999999998E-3</c:v>
                </c:pt>
                <c:pt idx="48">
                  <c:v>-8.2100000000000003E-3</c:v>
                </c:pt>
                <c:pt idx="49">
                  <c:v>-1.0840000000000001E-2</c:v>
                </c:pt>
                <c:pt idx="50">
                  <c:v>-1.257E-2</c:v>
                </c:pt>
                <c:pt idx="51">
                  <c:v>-1.431E-2</c:v>
                </c:pt>
                <c:pt idx="52">
                  <c:v>-1.661E-2</c:v>
                </c:pt>
                <c:pt idx="53">
                  <c:v>-2.104E-2</c:v>
                </c:pt>
                <c:pt idx="54">
                  <c:v>-2.6349999999999998E-2</c:v>
                </c:pt>
                <c:pt idx="55">
                  <c:v>-3.2230000000000002E-2</c:v>
                </c:pt>
                <c:pt idx="56">
                  <c:v>-3.8370000000000001E-2</c:v>
                </c:pt>
                <c:pt idx="57">
                  <c:v>-4.453E-2</c:v>
                </c:pt>
                <c:pt idx="58">
                  <c:v>-5.0430000000000003E-2</c:v>
                </c:pt>
                <c:pt idx="59">
                  <c:v>-5.5030000000000003E-2</c:v>
                </c:pt>
                <c:pt idx="60">
                  <c:v>-5.9360000000000003E-2</c:v>
                </c:pt>
                <c:pt idx="61">
                  <c:v>-6.3750000000000001E-2</c:v>
                </c:pt>
                <c:pt idx="62">
                  <c:v>-6.9489999999999996E-2</c:v>
                </c:pt>
                <c:pt idx="63">
                  <c:v>-7.5230000000000005E-2</c:v>
                </c:pt>
                <c:pt idx="64">
                  <c:v>-8.0490000000000006E-2</c:v>
                </c:pt>
                <c:pt idx="65">
                  <c:v>-8.3640000000000006E-2</c:v>
                </c:pt>
                <c:pt idx="66">
                  <c:v>-8.6269999999999999E-2</c:v>
                </c:pt>
                <c:pt idx="67">
                  <c:v>-8.8900000000000007E-2</c:v>
                </c:pt>
                <c:pt idx="68">
                  <c:v>-9.2910000000000006E-2</c:v>
                </c:pt>
                <c:pt idx="69">
                  <c:v>-9.7250000000000003E-2</c:v>
                </c:pt>
                <c:pt idx="70">
                  <c:v>-0.10166</c:v>
                </c:pt>
                <c:pt idx="71">
                  <c:v>-0.10542</c:v>
                </c:pt>
                <c:pt idx="72">
                  <c:v>-0.10919</c:v>
                </c:pt>
                <c:pt idx="73">
                  <c:v>-0.1132</c:v>
                </c:pt>
                <c:pt idx="74">
                  <c:v>-0.11865000000000001</c:v>
                </c:pt>
                <c:pt idx="75">
                  <c:v>-0.12402000000000001</c:v>
                </c:pt>
                <c:pt idx="76">
                  <c:v>-0.12869</c:v>
                </c:pt>
                <c:pt idx="77">
                  <c:v>-0.13167000000000001</c:v>
                </c:pt>
                <c:pt idx="78">
                  <c:v>-0.13308</c:v>
                </c:pt>
                <c:pt idx="79">
                  <c:v>-0.13267999999999999</c:v>
                </c:pt>
                <c:pt idx="80">
                  <c:v>-0.12496</c:v>
                </c:pt>
                <c:pt idx="81">
                  <c:v>-0.11859</c:v>
                </c:pt>
                <c:pt idx="82">
                  <c:v>-0.11759</c:v>
                </c:pt>
                <c:pt idx="83">
                  <c:v>-0.13775000000000001</c:v>
                </c:pt>
                <c:pt idx="84">
                  <c:v>-0.16250999999999999</c:v>
                </c:pt>
                <c:pt idx="85">
                  <c:v>-0.18587999999999999</c:v>
                </c:pt>
                <c:pt idx="86">
                  <c:v>-0.19819000000000001</c:v>
                </c:pt>
                <c:pt idx="87">
                  <c:v>-0.20111000000000001</c:v>
                </c:pt>
                <c:pt idx="88">
                  <c:v>-0.19262000000000001</c:v>
                </c:pt>
                <c:pt idx="89">
                  <c:v>-0.16263</c:v>
                </c:pt>
                <c:pt idx="90">
                  <c:v>-0.12227</c:v>
                </c:pt>
                <c:pt idx="91">
                  <c:v>-7.5749999999999998E-2</c:v>
                </c:pt>
                <c:pt idx="92">
                  <c:v>-4.845E-2</c:v>
                </c:pt>
                <c:pt idx="93">
                  <c:v>-7.6699999999999997E-3</c:v>
                </c:pt>
                <c:pt idx="94">
                  <c:v>6.0339999999999998E-2</c:v>
                </c:pt>
                <c:pt idx="95">
                  <c:v>0.20560999999999999</c:v>
                </c:pt>
                <c:pt idx="96">
                  <c:v>0.37774000000000002</c:v>
                </c:pt>
                <c:pt idx="97">
                  <c:v>0.55906999999999996</c:v>
                </c:pt>
                <c:pt idx="98">
                  <c:v>0.75146999999999997</c:v>
                </c:pt>
                <c:pt idx="99">
                  <c:v>0.90864</c:v>
                </c:pt>
                <c:pt idx="100">
                  <c:v>1</c:v>
                </c:pt>
                <c:pt idx="101">
                  <c:v>0.91869999999999996</c:v>
                </c:pt>
                <c:pt idx="102">
                  <c:v>0.76565000000000005</c:v>
                </c:pt>
                <c:pt idx="103">
                  <c:v>0.57421</c:v>
                </c:pt>
                <c:pt idx="104">
                  <c:v>0.39201000000000003</c:v>
                </c:pt>
                <c:pt idx="105">
                  <c:v>0.21856999999999999</c:v>
                </c:pt>
                <c:pt idx="106">
                  <c:v>6.9029999999999994E-2</c:v>
                </c:pt>
                <c:pt idx="107">
                  <c:v>-3.4399999999999999E-3</c:v>
                </c:pt>
                <c:pt idx="108">
                  <c:v>-4.5909999999999999E-2</c:v>
                </c:pt>
                <c:pt idx="109">
                  <c:v>-7.2910000000000003E-2</c:v>
                </c:pt>
                <c:pt idx="110">
                  <c:v>-0.11874999999999999</c:v>
                </c:pt>
                <c:pt idx="111">
                  <c:v>-0.15973999999999999</c:v>
                </c:pt>
                <c:pt idx="112">
                  <c:v>-0.19102</c:v>
                </c:pt>
                <c:pt idx="113">
                  <c:v>-0.20089000000000001</c:v>
                </c:pt>
                <c:pt idx="114">
                  <c:v>-0.19878999999999999</c:v>
                </c:pt>
                <c:pt idx="115">
                  <c:v>-0.18731999999999999</c:v>
                </c:pt>
                <c:pt idx="116">
                  <c:v>-0.16449</c:v>
                </c:pt>
                <c:pt idx="117">
                  <c:v>-0.13963999999999999</c:v>
                </c:pt>
                <c:pt idx="118">
                  <c:v>-0.11842</c:v>
                </c:pt>
                <c:pt idx="119">
                  <c:v>-0.11826</c:v>
                </c:pt>
                <c:pt idx="120">
                  <c:v>-0.12435</c:v>
                </c:pt>
                <c:pt idx="121">
                  <c:v>-0.13231999999999999</c:v>
                </c:pt>
                <c:pt idx="122">
                  <c:v>-0.13311999999999999</c:v>
                </c:pt>
                <c:pt idx="123">
                  <c:v>-0.13184999999999999</c:v>
                </c:pt>
                <c:pt idx="124">
                  <c:v>-0.129</c:v>
                </c:pt>
                <c:pt idx="125">
                  <c:v>-0.12443</c:v>
                </c:pt>
                <c:pt idx="126">
                  <c:v>-0.11909</c:v>
                </c:pt>
                <c:pt idx="127">
                  <c:v>-0.11359</c:v>
                </c:pt>
                <c:pt idx="128">
                  <c:v>-0.1095</c:v>
                </c:pt>
                <c:pt idx="129">
                  <c:v>-0.10571</c:v>
                </c:pt>
                <c:pt idx="130">
                  <c:v>-0.10198</c:v>
                </c:pt>
                <c:pt idx="131">
                  <c:v>-9.7589999999999996E-2</c:v>
                </c:pt>
                <c:pt idx="132">
                  <c:v>-9.3240000000000003E-2</c:v>
                </c:pt>
                <c:pt idx="133">
                  <c:v>-8.9169999999999999E-2</c:v>
                </c:pt>
                <c:pt idx="134">
                  <c:v>-8.6470000000000005E-2</c:v>
                </c:pt>
                <c:pt idx="135">
                  <c:v>-8.3860000000000004E-2</c:v>
                </c:pt>
                <c:pt idx="136">
                  <c:v>-8.0810000000000007E-2</c:v>
                </c:pt>
                <c:pt idx="137">
                  <c:v>-7.5670000000000001E-2</c:v>
                </c:pt>
                <c:pt idx="138">
                  <c:v>-6.9949999999999998E-2</c:v>
                </c:pt>
                <c:pt idx="139">
                  <c:v>-6.4159999999999995E-2</c:v>
                </c:pt>
                <c:pt idx="140">
                  <c:v>-5.9700000000000003E-2</c:v>
                </c:pt>
                <c:pt idx="141">
                  <c:v>-5.5379999999999999E-2</c:v>
                </c:pt>
                <c:pt idx="142">
                  <c:v>-5.0840000000000003E-2</c:v>
                </c:pt>
                <c:pt idx="143">
                  <c:v>-4.5019999999999998E-2</c:v>
                </c:pt>
                <c:pt idx="144">
                  <c:v>-3.8870000000000002E-2</c:v>
                </c:pt>
                <c:pt idx="145">
                  <c:v>-3.2710000000000003E-2</c:v>
                </c:pt>
                <c:pt idx="146">
                  <c:v>-2.6800000000000001E-2</c:v>
                </c:pt>
                <c:pt idx="147">
                  <c:v>-2.1440000000000001E-2</c:v>
                </c:pt>
                <c:pt idx="148">
                  <c:v>-1.6889999999999999E-2</c:v>
                </c:pt>
                <c:pt idx="149">
                  <c:v>-1.447E-2</c:v>
                </c:pt>
                <c:pt idx="150">
                  <c:v>-1.2710000000000001E-2</c:v>
                </c:pt>
                <c:pt idx="151">
                  <c:v>-1.1010000000000001E-2</c:v>
                </c:pt>
                <c:pt idx="152">
                  <c:v>-8.4499999999999992E-3</c:v>
                </c:pt>
                <c:pt idx="153">
                  <c:v>-5.1799999999999997E-3</c:v>
                </c:pt>
                <c:pt idx="154">
                  <c:v>-1.0200000000000001E-3</c:v>
                </c:pt>
                <c:pt idx="155">
                  <c:v>4.8799999999999998E-3</c:v>
                </c:pt>
                <c:pt idx="156">
                  <c:v>1.1650000000000001E-2</c:v>
                </c:pt>
                <c:pt idx="157">
                  <c:v>1.8970000000000001E-2</c:v>
                </c:pt>
                <c:pt idx="158">
                  <c:v>2.6870000000000002E-2</c:v>
                </c:pt>
                <c:pt idx="159">
                  <c:v>3.4520000000000002E-2</c:v>
                </c:pt>
                <c:pt idx="160">
                  <c:v>4.1390000000000003E-2</c:v>
                </c:pt>
                <c:pt idx="161">
                  <c:v>4.6170000000000003E-2</c:v>
                </c:pt>
                <c:pt idx="162">
                  <c:v>4.9630000000000001E-2</c:v>
                </c:pt>
                <c:pt idx="163">
                  <c:v>5.1880000000000003E-2</c:v>
                </c:pt>
                <c:pt idx="164">
                  <c:v>5.2819999999999999E-2</c:v>
                </c:pt>
                <c:pt idx="165">
                  <c:v>5.28E-2</c:v>
                </c:pt>
                <c:pt idx="166">
                  <c:v>5.2019999999999997E-2</c:v>
                </c:pt>
                <c:pt idx="167">
                  <c:v>5.0799999999999998E-2</c:v>
                </c:pt>
                <c:pt idx="168">
                  <c:v>4.9140000000000003E-2</c:v>
                </c:pt>
                <c:pt idx="169">
                  <c:v>4.7140000000000001E-2</c:v>
                </c:pt>
                <c:pt idx="170">
                  <c:v>4.4900000000000002E-2</c:v>
                </c:pt>
                <c:pt idx="171">
                  <c:v>4.2540000000000001E-2</c:v>
                </c:pt>
                <c:pt idx="172">
                  <c:v>4.0189999999999997E-2</c:v>
                </c:pt>
                <c:pt idx="173">
                  <c:v>3.807E-2</c:v>
                </c:pt>
                <c:pt idx="174">
                  <c:v>3.6139999999999999E-2</c:v>
                </c:pt>
                <c:pt idx="175">
                  <c:v>3.4439999999999998E-2</c:v>
                </c:pt>
                <c:pt idx="176">
                  <c:v>3.1699999999999999E-2</c:v>
                </c:pt>
                <c:pt idx="177">
                  <c:v>2.937E-2</c:v>
                </c:pt>
                <c:pt idx="178">
                  <c:v>2.7449999999999999E-2</c:v>
                </c:pt>
                <c:pt idx="179">
                  <c:v>2.6190000000000001E-2</c:v>
                </c:pt>
                <c:pt idx="180">
                  <c:v>2.5139999999999999E-2</c:v>
                </c:pt>
                <c:pt idx="181">
                  <c:v>2.4129999999999999E-2</c:v>
                </c:pt>
                <c:pt idx="182">
                  <c:v>2.2950000000000002E-2</c:v>
                </c:pt>
                <c:pt idx="183">
                  <c:v>2.1600000000000001E-2</c:v>
                </c:pt>
                <c:pt idx="184">
                  <c:v>2.0039999999999999E-2</c:v>
                </c:pt>
                <c:pt idx="185">
                  <c:v>1.813E-2</c:v>
                </c:pt>
                <c:pt idx="186">
                  <c:v>1.6060000000000001E-2</c:v>
                </c:pt>
                <c:pt idx="187">
                  <c:v>1.388E-2</c:v>
                </c:pt>
                <c:pt idx="188">
                  <c:v>1.1690000000000001E-2</c:v>
                </c:pt>
                <c:pt idx="189">
                  <c:v>9.4900000000000002E-3</c:v>
                </c:pt>
                <c:pt idx="190">
                  <c:v>7.3400000000000002E-3</c:v>
                </c:pt>
                <c:pt idx="191">
                  <c:v>5.1900000000000002E-3</c:v>
                </c:pt>
                <c:pt idx="192">
                  <c:v>3.2499999999999999E-3</c:v>
                </c:pt>
                <c:pt idx="193">
                  <c:v>1.6199999999999999E-3</c:v>
                </c:pt>
                <c:pt idx="194">
                  <c:v>3.6000000000000002E-4</c:v>
                </c:pt>
                <c:pt idx="195">
                  <c:v>-5.1000000000000004E-4</c:v>
                </c:pt>
                <c:pt idx="196">
                  <c:v>-1.01E-3</c:v>
                </c:pt>
                <c:pt idx="197">
                  <c:v>-1.15E-3</c:v>
                </c:pt>
                <c:pt idx="198">
                  <c:v>-9.8999999999999999E-4</c:v>
                </c:pt>
                <c:pt idx="199">
                  <c:v>-6.2E-4</c:v>
                </c:pt>
                <c:pt idx="200">
                  <c:v>-1.2E-4</c:v>
                </c:pt>
              </c:numCache>
            </c:numRef>
          </c:val>
          <c:smooth val="0"/>
        </c:ser>
        <c:ser>
          <c:idx val="2"/>
          <c:order val="2"/>
          <c:tx>
            <c:strRef>
              <c:f>'Wavelet diff'!$D$1</c:f>
              <c:strCache>
                <c:ptCount val="1"/>
                <c:pt idx="0">
                  <c:v>Hue 0.5</c:v>
                </c:pt>
              </c:strCache>
            </c:strRef>
          </c:tx>
          <c:marker>
            <c:symbol val="none"/>
          </c:marker>
          <c:cat>
            <c:numRef>
              <c:f>'Wavelet diff'!$A$2:$A$202</c:f>
              <c:numCache>
                <c:formatCode>General</c:formatCode>
                <c:ptCount val="201"/>
                <c:pt idx="0">
                  <c:v>-0.2</c:v>
                </c:pt>
                <c:pt idx="1">
                  <c:v>-0.19800000000000001</c:v>
                </c:pt>
                <c:pt idx="2">
                  <c:v>-0.19600000000000001</c:v>
                </c:pt>
                <c:pt idx="3">
                  <c:v>-0.19400000000000001</c:v>
                </c:pt>
                <c:pt idx="4">
                  <c:v>-0.192</c:v>
                </c:pt>
                <c:pt idx="5">
                  <c:v>-0.19</c:v>
                </c:pt>
                <c:pt idx="6">
                  <c:v>-0.188</c:v>
                </c:pt>
                <c:pt idx="7">
                  <c:v>-0.186</c:v>
                </c:pt>
                <c:pt idx="8">
                  <c:v>-0.184</c:v>
                </c:pt>
                <c:pt idx="9">
                  <c:v>-0.182</c:v>
                </c:pt>
                <c:pt idx="10">
                  <c:v>-0.18</c:v>
                </c:pt>
                <c:pt idx="11">
                  <c:v>-0.17799999999999999</c:v>
                </c:pt>
                <c:pt idx="12">
                  <c:v>-0.17599999999999999</c:v>
                </c:pt>
                <c:pt idx="13">
                  <c:v>-0.17399999999999999</c:v>
                </c:pt>
                <c:pt idx="14">
                  <c:v>-0.17199999999999999</c:v>
                </c:pt>
                <c:pt idx="15">
                  <c:v>-0.17</c:v>
                </c:pt>
                <c:pt idx="16">
                  <c:v>-0.16800000000000001</c:v>
                </c:pt>
                <c:pt idx="17">
                  <c:v>-0.16600000000000001</c:v>
                </c:pt>
                <c:pt idx="18">
                  <c:v>-0.16400000000000001</c:v>
                </c:pt>
                <c:pt idx="19">
                  <c:v>-0.16200000000000001</c:v>
                </c:pt>
                <c:pt idx="20">
                  <c:v>-0.16</c:v>
                </c:pt>
                <c:pt idx="21">
                  <c:v>-0.158</c:v>
                </c:pt>
                <c:pt idx="22">
                  <c:v>-0.156</c:v>
                </c:pt>
                <c:pt idx="23">
                  <c:v>-0.154</c:v>
                </c:pt>
                <c:pt idx="24">
                  <c:v>-0.152</c:v>
                </c:pt>
                <c:pt idx="25">
                  <c:v>-0.15</c:v>
                </c:pt>
                <c:pt idx="26">
                  <c:v>-0.14799999999999999</c:v>
                </c:pt>
                <c:pt idx="27">
                  <c:v>-0.14599999999999999</c:v>
                </c:pt>
                <c:pt idx="28">
                  <c:v>-0.14399999999999999</c:v>
                </c:pt>
                <c:pt idx="29">
                  <c:v>-0.14199999999999999</c:v>
                </c:pt>
                <c:pt idx="30">
                  <c:v>-0.14000000000000001</c:v>
                </c:pt>
                <c:pt idx="31">
                  <c:v>-0.13800000000000001</c:v>
                </c:pt>
                <c:pt idx="32">
                  <c:v>-0.13600000000000001</c:v>
                </c:pt>
                <c:pt idx="33">
                  <c:v>-0.13400000000000001</c:v>
                </c:pt>
                <c:pt idx="34">
                  <c:v>-0.13200000000000001</c:v>
                </c:pt>
                <c:pt idx="35">
                  <c:v>-0.13</c:v>
                </c:pt>
                <c:pt idx="36">
                  <c:v>-0.128</c:v>
                </c:pt>
                <c:pt idx="37">
                  <c:v>-0.126</c:v>
                </c:pt>
                <c:pt idx="38">
                  <c:v>-0.124</c:v>
                </c:pt>
                <c:pt idx="39">
                  <c:v>-0.122</c:v>
                </c:pt>
                <c:pt idx="40">
                  <c:v>-0.12</c:v>
                </c:pt>
                <c:pt idx="41">
                  <c:v>-0.11799999999999999</c:v>
                </c:pt>
                <c:pt idx="42">
                  <c:v>-0.11600000000000001</c:v>
                </c:pt>
                <c:pt idx="43">
                  <c:v>-0.114</c:v>
                </c:pt>
                <c:pt idx="44">
                  <c:v>-0.112</c:v>
                </c:pt>
                <c:pt idx="45">
                  <c:v>-0.11</c:v>
                </c:pt>
                <c:pt idx="46">
                  <c:v>-0.108</c:v>
                </c:pt>
                <c:pt idx="47">
                  <c:v>-0.106</c:v>
                </c:pt>
                <c:pt idx="48">
                  <c:v>-0.104</c:v>
                </c:pt>
                <c:pt idx="49">
                  <c:v>-0.10199999999999999</c:v>
                </c:pt>
                <c:pt idx="50">
                  <c:v>-0.1</c:v>
                </c:pt>
                <c:pt idx="51">
                  <c:v>-9.8000000000000004E-2</c:v>
                </c:pt>
                <c:pt idx="52">
                  <c:v>-9.6000000000000002E-2</c:v>
                </c:pt>
                <c:pt idx="53">
                  <c:v>-9.4E-2</c:v>
                </c:pt>
                <c:pt idx="54">
                  <c:v>-9.1999999999999998E-2</c:v>
                </c:pt>
                <c:pt idx="55">
                  <c:v>-0.09</c:v>
                </c:pt>
                <c:pt idx="56">
                  <c:v>-8.7999999999999995E-2</c:v>
                </c:pt>
                <c:pt idx="57">
                  <c:v>-8.5999999999999993E-2</c:v>
                </c:pt>
                <c:pt idx="58">
                  <c:v>-8.4000000000000005E-2</c:v>
                </c:pt>
                <c:pt idx="59">
                  <c:v>-8.2000000000000003E-2</c:v>
                </c:pt>
                <c:pt idx="60">
                  <c:v>-0.08</c:v>
                </c:pt>
                <c:pt idx="61">
                  <c:v>-7.8E-2</c:v>
                </c:pt>
                <c:pt idx="62">
                  <c:v>-7.5999999999999998E-2</c:v>
                </c:pt>
                <c:pt idx="63">
                  <c:v>-7.3999999999999996E-2</c:v>
                </c:pt>
                <c:pt idx="64">
                  <c:v>-7.1999999999999995E-2</c:v>
                </c:pt>
                <c:pt idx="65">
                  <c:v>-7.0000000000000007E-2</c:v>
                </c:pt>
                <c:pt idx="66">
                  <c:v>-6.8000000000000005E-2</c:v>
                </c:pt>
                <c:pt idx="67">
                  <c:v>-6.6000000000000003E-2</c:v>
                </c:pt>
                <c:pt idx="68">
                  <c:v>-6.4000000000000001E-2</c:v>
                </c:pt>
                <c:pt idx="69">
                  <c:v>-6.2E-2</c:v>
                </c:pt>
                <c:pt idx="70">
                  <c:v>-0.06</c:v>
                </c:pt>
                <c:pt idx="71">
                  <c:v>-5.8000000000000003E-2</c:v>
                </c:pt>
                <c:pt idx="72">
                  <c:v>-5.6000000000000001E-2</c:v>
                </c:pt>
                <c:pt idx="73">
                  <c:v>-5.3999999999999999E-2</c:v>
                </c:pt>
                <c:pt idx="74">
                  <c:v>-5.1999999999999998E-2</c:v>
                </c:pt>
                <c:pt idx="75">
                  <c:v>-0.05</c:v>
                </c:pt>
                <c:pt idx="76">
                  <c:v>-4.8000000000000001E-2</c:v>
                </c:pt>
                <c:pt idx="77">
                  <c:v>-4.5999999999999999E-2</c:v>
                </c:pt>
                <c:pt idx="78">
                  <c:v>-4.3999999999999997E-2</c:v>
                </c:pt>
                <c:pt idx="79">
                  <c:v>-4.2000000000000003E-2</c:v>
                </c:pt>
                <c:pt idx="80">
                  <c:v>-0.04</c:v>
                </c:pt>
                <c:pt idx="81">
                  <c:v>-3.7999999999999999E-2</c:v>
                </c:pt>
                <c:pt idx="82">
                  <c:v>-3.5999999999999997E-2</c:v>
                </c:pt>
                <c:pt idx="83">
                  <c:v>-3.4000000000000002E-2</c:v>
                </c:pt>
                <c:pt idx="84">
                  <c:v>-3.2000000000000001E-2</c:v>
                </c:pt>
                <c:pt idx="85">
                  <c:v>-0.03</c:v>
                </c:pt>
                <c:pt idx="86">
                  <c:v>-2.8000000000000001E-2</c:v>
                </c:pt>
                <c:pt idx="87">
                  <c:v>-2.5999999999999999E-2</c:v>
                </c:pt>
                <c:pt idx="88">
                  <c:v>-2.4E-2</c:v>
                </c:pt>
                <c:pt idx="89">
                  <c:v>-2.1999999999999999E-2</c:v>
                </c:pt>
                <c:pt idx="90">
                  <c:v>-0.02</c:v>
                </c:pt>
                <c:pt idx="91">
                  <c:v>-1.7999999999999999E-2</c:v>
                </c:pt>
                <c:pt idx="92">
                  <c:v>-1.6E-2</c:v>
                </c:pt>
                <c:pt idx="93">
                  <c:v>-1.4E-2</c:v>
                </c:pt>
                <c:pt idx="94">
                  <c:v>-1.2E-2</c:v>
                </c:pt>
                <c:pt idx="95">
                  <c:v>-0.01</c:v>
                </c:pt>
                <c:pt idx="96">
                  <c:v>-8.0000000000000002E-3</c:v>
                </c:pt>
                <c:pt idx="97">
                  <c:v>-6.0000000000000001E-3</c:v>
                </c:pt>
                <c:pt idx="98">
                  <c:v>-4.0000000000000001E-3</c:v>
                </c:pt>
                <c:pt idx="99">
                  <c:v>-2E-3</c:v>
                </c:pt>
                <c:pt idx="100">
                  <c:v>0</c:v>
                </c:pt>
                <c:pt idx="101">
                  <c:v>2E-3</c:v>
                </c:pt>
                <c:pt idx="102">
                  <c:v>4.0000000000000001E-3</c:v>
                </c:pt>
                <c:pt idx="103">
                  <c:v>6.0000000000000001E-3</c:v>
                </c:pt>
                <c:pt idx="104">
                  <c:v>8.0000000000000002E-3</c:v>
                </c:pt>
                <c:pt idx="105">
                  <c:v>0.01</c:v>
                </c:pt>
                <c:pt idx="106">
                  <c:v>1.2E-2</c:v>
                </c:pt>
                <c:pt idx="107">
                  <c:v>1.4E-2</c:v>
                </c:pt>
                <c:pt idx="108">
                  <c:v>1.6E-2</c:v>
                </c:pt>
                <c:pt idx="109">
                  <c:v>1.7999999999999999E-2</c:v>
                </c:pt>
                <c:pt idx="110">
                  <c:v>0.02</c:v>
                </c:pt>
                <c:pt idx="111">
                  <c:v>2.1999999999999999E-2</c:v>
                </c:pt>
                <c:pt idx="112">
                  <c:v>2.4E-2</c:v>
                </c:pt>
                <c:pt idx="113">
                  <c:v>2.5999999999999999E-2</c:v>
                </c:pt>
                <c:pt idx="114">
                  <c:v>2.8000000000000001E-2</c:v>
                </c:pt>
                <c:pt idx="115">
                  <c:v>0.03</c:v>
                </c:pt>
                <c:pt idx="116">
                  <c:v>3.2000000000000001E-2</c:v>
                </c:pt>
                <c:pt idx="117">
                  <c:v>3.4000000000000002E-2</c:v>
                </c:pt>
                <c:pt idx="118">
                  <c:v>3.5999999999999997E-2</c:v>
                </c:pt>
                <c:pt idx="119">
                  <c:v>3.7999999999999999E-2</c:v>
                </c:pt>
                <c:pt idx="120">
                  <c:v>0.04</c:v>
                </c:pt>
                <c:pt idx="121">
                  <c:v>4.2000000000000003E-2</c:v>
                </c:pt>
                <c:pt idx="122">
                  <c:v>4.3999999999999997E-2</c:v>
                </c:pt>
                <c:pt idx="123">
                  <c:v>4.5999999999999999E-2</c:v>
                </c:pt>
                <c:pt idx="124">
                  <c:v>4.8000000000000001E-2</c:v>
                </c:pt>
                <c:pt idx="125">
                  <c:v>0.05</c:v>
                </c:pt>
                <c:pt idx="126">
                  <c:v>5.1999999999999998E-2</c:v>
                </c:pt>
                <c:pt idx="127">
                  <c:v>5.3999999999999999E-2</c:v>
                </c:pt>
                <c:pt idx="128">
                  <c:v>5.6000000000000001E-2</c:v>
                </c:pt>
                <c:pt idx="129">
                  <c:v>5.8000000000000003E-2</c:v>
                </c:pt>
                <c:pt idx="130">
                  <c:v>0.06</c:v>
                </c:pt>
                <c:pt idx="131">
                  <c:v>6.2E-2</c:v>
                </c:pt>
                <c:pt idx="132">
                  <c:v>6.4000000000000001E-2</c:v>
                </c:pt>
                <c:pt idx="133">
                  <c:v>6.6000000000000003E-2</c:v>
                </c:pt>
                <c:pt idx="134">
                  <c:v>6.8000000000000005E-2</c:v>
                </c:pt>
                <c:pt idx="135">
                  <c:v>7.0000000000000007E-2</c:v>
                </c:pt>
                <c:pt idx="136">
                  <c:v>7.1999999999999995E-2</c:v>
                </c:pt>
                <c:pt idx="137">
                  <c:v>7.3999999999999996E-2</c:v>
                </c:pt>
                <c:pt idx="138">
                  <c:v>7.5999999999999998E-2</c:v>
                </c:pt>
                <c:pt idx="139">
                  <c:v>7.8E-2</c:v>
                </c:pt>
                <c:pt idx="140">
                  <c:v>0.08</c:v>
                </c:pt>
                <c:pt idx="141">
                  <c:v>8.2000000000000003E-2</c:v>
                </c:pt>
                <c:pt idx="142">
                  <c:v>8.4000000000000005E-2</c:v>
                </c:pt>
                <c:pt idx="143">
                  <c:v>8.5999999999999993E-2</c:v>
                </c:pt>
                <c:pt idx="144">
                  <c:v>8.7999999999999995E-2</c:v>
                </c:pt>
                <c:pt idx="145">
                  <c:v>0.09</c:v>
                </c:pt>
                <c:pt idx="146">
                  <c:v>9.1999999999999998E-2</c:v>
                </c:pt>
                <c:pt idx="147">
                  <c:v>9.4E-2</c:v>
                </c:pt>
                <c:pt idx="148">
                  <c:v>9.6000000000000002E-2</c:v>
                </c:pt>
                <c:pt idx="149">
                  <c:v>9.8000000000000004E-2</c:v>
                </c:pt>
                <c:pt idx="150">
                  <c:v>0.1</c:v>
                </c:pt>
                <c:pt idx="151">
                  <c:v>0.10199999999999999</c:v>
                </c:pt>
                <c:pt idx="152">
                  <c:v>0.104</c:v>
                </c:pt>
                <c:pt idx="153">
                  <c:v>0.106</c:v>
                </c:pt>
                <c:pt idx="154">
                  <c:v>0.108</c:v>
                </c:pt>
                <c:pt idx="155">
                  <c:v>0.11</c:v>
                </c:pt>
                <c:pt idx="156">
                  <c:v>0.112</c:v>
                </c:pt>
                <c:pt idx="157">
                  <c:v>0.114</c:v>
                </c:pt>
                <c:pt idx="158">
                  <c:v>0.11600000000000001</c:v>
                </c:pt>
                <c:pt idx="159">
                  <c:v>0.11799999999999999</c:v>
                </c:pt>
                <c:pt idx="160">
                  <c:v>0.12</c:v>
                </c:pt>
                <c:pt idx="161">
                  <c:v>0.122</c:v>
                </c:pt>
                <c:pt idx="162">
                  <c:v>0.124</c:v>
                </c:pt>
                <c:pt idx="163">
                  <c:v>0.126</c:v>
                </c:pt>
                <c:pt idx="164">
                  <c:v>0.128</c:v>
                </c:pt>
                <c:pt idx="165">
                  <c:v>0.13</c:v>
                </c:pt>
                <c:pt idx="166">
                  <c:v>0.13200000000000001</c:v>
                </c:pt>
                <c:pt idx="167">
                  <c:v>0.13400000000000001</c:v>
                </c:pt>
                <c:pt idx="168">
                  <c:v>0.13600000000000001</c:v>
                </c:pt>
                <c:pt idx="169">
                  <c:v>0.13800000000000001</c:v>
                </c:pt>
                <c:pt idx="170">
                  <c:v>0.14000000000000001</c:v>
                </c:pt>
                <c:pt idx="171">
                  <c:v>0.14199999999999999</c:v>
                </c:pt>
                <c:pt idx="172">
                  <c:v>0.14399999999999999</c:v>
                </c:pt>
                <c:pt idx="173">
                  <c:v>0.14599999999999999</c:v>
                </c:pt>
                <c:pt idx="174">
                  <c:v>0.14799999999999999</c:v>
                </c:pt>
                <c:pt idx="175">
                  <c:v>0.15</c:v>
                </c:pt>
                <c:pt idx="176">
                  <c:v>0.152</c:v>
                </c:pt>
                <c:pt idx="177">
                  <c:v>0.154</c:v>
                </c:pt>
                <c:pt idx="178">
                  <c:v>0.156</c:v>
                </c:pt>
                <c:pt idx="179">
                  <c:v>0.158</c:v>
                </c:pt>
                <c:pt idx="180">
                  <c:v>0.16</c:v>
                </c:pt>
                <c:pt idx="181">
                  <c:v>0.16200000000000001</c:v>
                </c:pt>
                <c:pt idx="182">
                  <c:v>0.16400000000000001</c:v>
                </c:pt>
                <c:pt idx="183">
                  <c:v>0.16600000000000001</c:v>
                </c:pt>
                <c:pt idx="184">
                  <c:v>0.16800000000000001</c:v>
                </c:pt>
                <c:pt idx="185">
                  <c:v>0.17</c:v>
                </c:pt>
                <c:pt idx="186">
                  <c:v>0.17199999999999999</c:v>
                </c:pt>
                <c:pt idx="187">
                  <c:v>0.17399999999999999</c:v>
                </c:pt>
                <c:pt idx="188">
                  <c:v>0.17599999999999999</c:v>
                </c:pt>
                <c:pt idx="189">
                  <c:v>0.17799999999999999</c:v>
                </c:pt>
                <c:pt idx="190">
                  <c:v>0.18</c:v>
                </c:pt>
                <c:pt idx="191">
                  <c:v>0.182</c:v>
                </c:pt>
                <c:pt idx="192">
                  <c:v>0.184</c:v>
                </c:pt>
                <c:pt idx="193">
                  <c:v>0.186</c:v>
                </c:pt>
                <c:pt idx="194">
                  <c:v>0.188</c:v>
                </c:pt>
                <c:pt idx="195">
                  <c:v>0.19</c:v>
                </c:pt>
                <c:pt idx="196">
                  <c:v>0.192</c:v>
                </c:pt>
                <c:pt idx="197">
                  <c:v>0.19400000000000001</c:v>
                </c:pt>
                <c:pt idx="198">
                  <c:v>0.19600000000000001</c:v>
                </c:pt>
                <c:pt idx="199">
                  <c:v>0.19800000000000001</c:v>
                </c:pt>
                <c:pt idx="200">
                  <c:v>0.2</c:v>
                </c:pt>
              </c:numCache>
            </c:numRef>
          </c:cat>
          <c:val>
            <c:numRef>
              <c:f>'Wavelet diff'!$D$2:$D$202</c:f>
              <c:numCache>
                <c:formatCode>General</c:formatCode>
                <c:ptCount val="201"/>
                <c:pt idx="0">
                  <c:v>-1.2E-4</c:v>
                </c:pt>
                <c:pt idx="1">
                  <c:v>-6.2E-4</c:v>
                </c:pt>
                <c:pt idx="2">
                  <c:v>-1.01E-3</c:v>
                </c:pt>
                <c:pt idx="3">
                  <c:v>-1.1800000000000001E-3</c:v>
                </c:pt>
                <c:pt idx="4">
                  <c:v>-1.06E-3</c:v>
                </c:pt>
                <c:pt idx="5">
                  <c:v>-5.8E-4</c:v>
                </c:pt>
                <c:pt idx="6">
                  <c:v>2.7999999999999998E-4</c:v>
                </c:pt>
                <c:pt idx="7">
                  <c:v>1.5299999999999999E-3</c:v>
                </c:pt>
                <c:pt idx="8">
                  <c:v>3.14E-3</c:v>
                </c:pt>
                <c:pt idx="9">
                  <c:v>5.0600000000000003E-3</c:v>
                </c:pt>
                <c:pt idx="10">
                  <c:v>7.2100000000000003E-3</c:v>
                </c:pt>
                <c:pt idx="11">
                  <c:v>9.3699999999999999E-3</c:v>
                </c:pt>
                <c:pt idx="12">
                  <c:v>1.158E-2</c:v>
                </c:pt>
                <c:pt idx="13">
                  <c:v>1.379E-2</c:v>
                </c:pt>
                <c:pt idx="14">
                  <c:v>1.5980000000000001E-2</c:v>
                </c:pt>
                <c:pt idx="15">
                  <c:v>1.8069999999999999E-2</c:v>
                </c:pt>
                <c:pt idx="16">
                  <c:v>0.02</c:v>
                </c:pt>
                <c:pt idx="17">
                  <c:v>2.1569999999999999E-2</c:v>
                </c:pt>
                <c:pt idx="18">
                  <c:v>2.2919999999999999E-2</c:v>
                </c:pt>
                <c:pt idx="19">
                  <c:v>2.4109999999999999E-2</c:v>
                </c:pt>
                <c:pt idx="20">
                  <c:v>2.5139999999999999E-2</c:v>
                </c:pt>
                <c:pt idx="21">
                  <c:v>2.6200000000000001E-2</c:v>
                </c:pt>
                <c:pt idx="22">
                  <c:v>2.7439999999999999E-2</c:v>
                </c:pt>
                <c:pt idx="23">
                  <c:v>2.9309999999999999E-2</c:v>
                </c:pt>
                <c:pt idx="24">
                  <c:v>3.1600000000000003E-2</c:v>
                </c:pt>
                <c:pt idx="25">
                  <c:v>3.4299999999999997E-2</c:v>
                </c:pt>
                <c:pt idx="26">
                  <c:v>3.5990000000000001E-2</c:v>
                </c:pt>
                <c:pt idx="27">
                  <c:v>3.7920000000000002E-2</c:v>
                </c:pt>
                <c:pt idx="28">
                  <c:v>4.0030000000000003E-2</c:v>
                </c:pt>
                <c:pt idx="29">
                  <c:v>4.2349999999999999E-2</c:v>
                </c:pt>
                <c:pt idx="30">
                  <c:v>4.4699999999999997E-2</c:v>
                </c:pt>
                <c:pt idx="31">
                  <c:v>4.6949999999999999E-2</c:v>
                </c:pt>
                <c:pt idx="32">
                  <c:v>4.8980000000000003E-2</c:v>
                </c:pt>
                <c:pt idx="33">
                  <c:v>5.0689999999999999E-2</c:v>
                </c:pt>
                <c:pt idx="34">
                  <c:v>5.1959999999999999E-2</c:v>
                </c:pt>
                <c:pt idx="35">
                  <c:v>5.2780000000000001E-2</c:v>
                </c:pt>
                <c:pt idx="36">
                  <c:v>5.2859999999999997E-2</c:v>
                </c:pt>
                <c:pt idx="37">
                  <c:v>5.1999999999999998E-2</c:v>
                </c:pt>
                <c:pt idx="38">
                  <c:v>4.9840000000000002E-2</c:v>
                </c:pt>
                <c:pt idx="39">
                  <c:v>4.648E-2</c:v>
                </c:pt>
                <c:pt idx="40">
                  <c:v>4.1840000000000002E-2</c:v>
                </c:pt>
                <c:pt idx="41">
                  <c:v>3.508E-2</c:v>
                </c:pt>
                <c:pt idx="42">
                  <c:v>2.7459999999999998E-2</c:v>
                </c:pt>
                <c:pt idx="43">
                  <c:v>1.9539999999999998E-2</c:v>
                </c:pt>
                <c:pt idx="44">
                  <c:v>1.2189999999999999E-2</c:v>
                </c:pt>
                <c:pt idx="45">
                  <c:v>5.3899999999999998E-3</c:v>
                </c:pt>
                <c:pt idx="46">
                  <c:v>-5.9999999999999995E-4</c:v>
                </c:pt>
                <c:pt idx="47">
                  <c:v>-4.8700000000000002E-3</c:v>
                </c:pt>
                <c:pt idx="48">
                  <c:v>-8.2000000000000007E-3</c:v>
                </c:pt>
                <c:pt idx="49">
                  <c:v>-1.0840000000000001E-2</c:v>
                </c:pt>
                <c:pt idx="50">
                  <c:v>-1.256E-2</c:v>
                </c:pt>
                <c:pt idx="51">
                  <c:v>-1.4290000000000001E-2</c:v>
                </c:pt>
                <c:pt idx="52">
                  <c:v>-1.6590000000000001E-2</c:v>
                </c:pt>
                <c:pt idx="53">
                  <c:v>-2.102E-2</c:v>
                </c:pt>
                <c:pt idx="54">
                  <c:v>-2.6339999999999999E-2</c:v>
                </c:pt>
                <c:pt idx="55">
                  <c:v>-3.2219999999999999E-2</c:v>
                </c:pt>
                <c:pt idx="56">
                  <c:v>-3.8379999999999997E-2</c:v>
                </c:pt>
                <c:pt idx="57">
                  <c:v>-4.4549999999999999E-2</c:v>
                </c:pt>
                <c:pt idx="58">
                  <c:v>-5.0450000000000002E-2</c:v>
                </c:pt>
                <c:pt idx="59">
                  <c:v>-5.5050000000000002E-2</c:v>
                </c:pt>
                <c:pt idx="60">
                  <c:v>-5.9360000000000003E-2</c:v>
                </c:pt>
                <c:pt idx="61">
                  <c:v>-6.3740000000000005E-2</c:v>
                </c:pt>
                <c:pt idx="62">
                  <c:v>-6.9470000000000004E-2</c:v>
                </c:pt>
                <c:pt idx="63">
                  <c:v>-7.5219999999999995E-2</c:v>
                </c:pt>
                <c:pt idx="64">
                  <c:v>-8.0490000000000006E-2</c:v>
                </c:pt>
                <c:pt idx="65">
                  <c:v>-8.3650000000000002E-2</c:v>
                </c:pt>
                <c:pt idx="66">
                  <c:v>-8.6279999999999996E-2</c:v>
                </c:pt>
                <c:pt idx="67">
                  <c:v>-8.8910000000000003E-2</c:v>
                </c:pt>
                <c:pt idx="68">
                  <c:v>-9.2910000000000006E-2</c:v>
                </c:pt>
                <c:pt idx="69">
                  <c:v>-9.7229999999999997E-2</c:v>
                </c:pt>
                <c:pt idx="70">
                  <c:v>-0.10163999999999999</c:v>
                </c:pt>
                <c:pt idx="71">
                  <c:v>-0.10539999999999999</c:v>
                </c:pt>
                <c:pt idx="72">
                  <c:v>-0.10919</c:v>
                </c:pt>
                <c:pt idx="73">
                  <c:v>-0.11321000000000001</c:v>
                </c:pt>
                <c:pt idx="74">
                  <c:v>-0.11866</c:v>
                </c:pt>
                <c:pt idx="75">
                  <c:v>-0.12403</c:v>
                </c:pt>
                <c:pt idx="76">
                  <c:v>-0.12870000000000001</c:v>
                </c:pt>
                <c:pt idx="77">
                  <c:v>-0.13166</c:v>
                </c:pt>
                <c:pt idx="78">
                  <c:v>-0.13306000000000001</c:v>
                </c:pt>
                <c:pt idx="79">
                  <c:v>-0.13264000000000001</c:v>
                </c:pt>
                <c:pt idx="80">
                  <c:v>-0.12493</c:v>
                </c:pt>
                <c:pt idx="81">
                  <c:v>-0.11855</c:v>
                </c:pt>
                <c:pt idx="82">
                  <c:v>-0.11756</c:v>
                </c:pt>
                <c:pt idx="83">
                  <c:v>-0.13774</c:v>
                </c:pt>
                <c:pt idx="84">
                  <c:v>-0.16252</c:v>
                </c:pt>
                <c:pt idx="85">
                  <c:v>-0.18590000000000001</c:v>
                </c:pt>
                <c:pt idx="86">
                  <c:v>-0.19819999999999999</c:v>
                </c:pt>
                <c:pt idx="87">
                  <c:v>-0.20111000000000001</c:v>
                </c:pt>
                <c:pt idx="88">
                  <c:v>-0.19259999999999999</c:v>
                </c:pt>
                <c:pt idx="89">
                  <c:v>-0.16264000000000001</c:v>
                </c:pt>
                <c:pt idx="90">
                  <c:v>-0.12232</c:v>
                </c:pt>
                <c:pt idx="91">
                  <c:v>-7.5810000000000002E-2</c:v>
                </c:pt>
                <c:pt idx="92">
                  <c:v>-4.8480000000000002E-2</c:v>
                </c:pt>
                <c:pt idx="93">
                  <c:v>-7.6600000000000001E-3</c:v>
                </c:pt>
                <c:pt idx="94">
                  <c:v>6.0389999999999999E-2</c:v>
                </c:pt>
                <c:pt idx="95">
                  <c:v>0.20560999999999999</c:v>
                </c:pt>
                <c:pt idx="96">
                  <c:v>0.37769999999999998</c:v>
                </c:pt>
                <c:pt idx="97">
                  <c:v>0.55898000000000003</c:v>
                </c:pt>
                <c:pt idx="98">
                  <c:v>0.75139999999999996</c:v>
                </c:pt>
                <c:pt idx="99">
                  <c:v>0.90861000000000003</c:v>
                </c:pt>
                <c:pt idx="100">
                  <c:v>1</c:v>
                </c:pt>
                <c:pt idx="101">
                  <c:v>0.91866999999999999</c:v>
                </c:pt>
                <c:pt idx="102">
                  <c:v>0.76558999999999999</c:v>
                </c:pt>
                <c:pt idx="103">
                  <c:v>0.57411999999999996</c:v>
                </c:pt>
                <c:pt idx="104">
                  <c:v>0.39195999999999998</c:v>
                </c:pt>
                <c:pt idx="105">
                  <c:v>0.21856999999999999</c:v>
                </c:pt>
                <c:pt idx="106">
                  <c:v>6.9080000000000003E-2</c:v>
                </c:pt>
                <c:pt idx="107">
                  <c:v>-3.4199999999999999E-3</c:v>
                </c:pt>
                <c:pt idx="108">
                  <c:v>-4.5929999999999999E-2</c:v>
                </c:pt>
                <c:pt idx="109">
                  <c:v>-7.2980000000000003E-2</c:v>
                </c:pt>
                <c:pt idx="110">
                  <c:v>-0.11879000000000001</c:v>
                </c:pt>
                <c:pt idx="111">
                  <c:v>-0.15975</c:v>
                </c:pt>
                <c:pt idx="112">
                  <c:v>-0.19101000000000001</c:v>
                </c:pt>
                <c:pt idx="113">
                  <c:v>-0.20088</c:v>
                </c:pt>
                <c:pt idx="114">
                  <c:v>-0.1988</c:v>
                </c:pt>
                <c:pt idx="115">
                  <c:v>-0.18733</c:v>
                </c:pt>
                <c:pt idx="116">
                  <c:v>-0.16450000000000001</c:v>
                </c:pt>
                <c:pt idx="117">
                  <c:v>-0.13963</c:v>
                </c:pt>
                <c:pt idx="118">
                  <c:v>-0.11840000000000001</c:v>
                </c:pt>
                <c:pt idx="119">
                  <c:v>-0.11823</c:v>
                </c:pt>
                <c:pt idx="120">
                  <c:v>-0.12431</c:v>
                </c:pt>
                <c:pt idx="121">
                  <c:v>-0.13228000000000001</c:v>
                </c:pt>
                <c:pt idx="122">
                  <c:v>-0.1331</c:v>
                </c:pt>
                <c:pt idx="123">
                  <c:v>-0.13183</c:v>
                </c:pt>
                <c:pt idx="124">
                  <c:v>-0.129</c:v>
                </c:pt>
                <c:pt idx="125">
                  <c:v>-0.12444</c:v>
                </c:pt>
                <c:pt idx="126">
                  <c:v>-0.1191</c:v>
                </c:pt>
                <c:pt idx="127">
                  <c:v>-0.11360000000000001</c:v>
                </c:pt>
                <c:pt idx="128">
                  <c:v>-0.10949</c:v>
                </c:pt>
                <c:pt idx="129">
                  <c:v>-0.10569000000000001</c:v>
                </c:pt>
                <c:pt idx="130">
                  <c:v>-0.10196</c:v>
                </c:pt>
                <c:pt idx="131">
                  <c:v>-9.758E-2</c:v>
                </c:pt>
                <c:pt idx="132">
                  <c:v>-9.3240000000000003E-2</c:v>
                </c:pt>
                <c:pt idx="133">
                  <c:v>-8.9179999999999995E-2</c:v>
                </c:pt>
                <c:pt idx="134">
                  <c:v>-8.6480000000000001E-2</c:v>
                </c:pt>
                <c:pt idx="135">
                  <c:v>-8.3860000000000004E-2</c:v>
                </c:pt>
                <c:pt idx="136">
                  <c:v>-8.0810000000000007E-2</c:v>
                </c:pt>
                <c:pt idx="137">
                  <c:v>-7.5660000000000005E-2</c:v>
                </c:pt>
                <c:pt idx="138">
                  <c:v>-6.9940000000000002E-2</c:v>
                </c:pt>
                <c:pt idx="139">
                  <c:v>-6.4149999999999999E-2</c:v>
                </c:pt>
                <c:pt idx="140">
                  <c:v>-5.9700000000000003E-2</c:v>
                </c:pt>
                <c:pt idx="141">
                  <c:v>-5.5390000000000002E-2</c:v>
                </c:pt>
                <c:pt idx="142">
                  <c:v>-5.0860000000000002E-2</c:v>
                </c:pt>
                <c:pt idx="143">
                  <c:v>-4.5030000000000001E-2</c:v>
                </c:pt>
                <c:pt idx="144">
                  <c:v>-3.8870000000000002E-2</c:v>
                </c:pt>
                <c:pt idx="145">
                  <c:v>-3.27E-2</c:v>
                </c:pt>
                <c:pt idx="146">
                  <c:v>-2.6790000000000001E-2</c:v>
                </c:pt>
                <c:pt idx="147">
                  <c:v>-2.1420000000000002E-2</c:v>
                </c:pt>
                <c:pt idx="148">
                  <c:v>-1.686E-2</c:v>
                </c:pt>
                <c:pt idx="149">
                  <c:v>-1.4449999999999999E-2</c:v>
                </c:pt>
                <c:pt idx="150">
                  <c:v>-1.2699999999999999E-2</c:v>
                </c:pt>
                <c:pt idx="151">
                  <c:v>-1.1010000000000001E-2</c:v>
                </c:pt>
                <c:pt idx="152">
                  <c:v>-8.4399999999999996E-3</c:v>
                </c:pt>
                <c:pt idx="153">
                  <c:v>-5.1700000000000001E-3</c:v>
                </c:pt>
                <c:pt idx="154">
                  <c:v>-1.01E-3</c:v>
                </c:pt>
                <c:pt idx="155">
                  <c:v>4.8799999999999998E-3</c:v>
                </c:pt>
                <c:pt idx="156">
                  <c:v>1.163E-2</c:v>
                </c:pt>
                <c:pt idx="157">
                  <c:v>1.8939999999999999E-2</c:v>
                </c:pt>
                <c:pt idx="158">
                  <c:v>2.6839999999999999E-2</c:v>
                </c:pt>
                <c:pt idx="159">
                  <c:v>3.4500000000000003E-2</c:v>
                </c:pt>
                <c:pt idx="160">
                  <c:v>4.1390000000000003E-2</c:v>
                </c:pt>
                <c:pt idx="161">
                  <c:v>4.6170000000000003E-2</c:v>
                </c:pt>
                <c:pt idx="162">
                  <c:v>4.9630000000000001E-2</c:v>
                </c:pt>
                <c:pt idx="163">
                  <c:v>5.1889999999999999E-2</c:v>
                </c:pt>
                <c:pt idx="164">
                  <c:v>5.2830000000000002E-2</c:v>
                </c:pt>
                <c:pt idx="165">
                  <c:v>5.2819999999999999E-2</c:v>
                </c:pt>
                <c:pt idx="166">
                  <c:v>5.2040000000000003E-2</c:v>
                </c:pt>
                <c:pt idx="167">
                  <c:v>5.0810000000000001E-2</c:v>
                </c:pt>
                <c:pt idx="168">
                  <c:v>4.913E-2</c:v>
                </c:pt>
                <c:pt idx="169">
                  <c:v>4.7109999999999999E-2</c:v>
                </c:pt>
                <c:pt idx="170">
                  <c:v>4.4880000000000003E-2</c:v>
                </c:pt>
                <c:pt idx="171">
                  <c:v>4.2540000000000001E-2</c:v>
                </c:pt>
                <c:pt idx="172">
                  <c:v>4.0210000000000003E-2</c:v>
                </c:pt>
                <c:pt idx="173">
                  <c:v>3.8080000000000003E-2</c:v>
                </c:pt>
                <c:pt idx="174">
                  <c:v>3.6130000000000002E-2</c:v>
                </c:pt>
                <c:pt idx="175">
                  <c:v>3.4419999999999999E-2</c:v>
                </c:pt>
                <c:pt idx="176">
                  <c:v>3.1690000000000003E-2</c:v>
                </c:pt>
                <c:pt idx="177">
                  <c:v>2.937E-2</c:v>
                </c:pt>
                <c:pt idx="178">
                  <c:v>2.7459999999999998E-2</c:v>
                </c:pt>
                <c:pt idx="179">
                  <c:v>2.6190000000000001E-2</c:v>
                </c:pt>
                <c:pt idx="180">
                  <c:v>2.513E-2</c:v>
                </c:pt>
                <c:pt idx="181">
                  <c:v>2.41E-2</c:v>
                </c:pt>
                <c:pt idx="182">
                  <c:v>2.2929999999999999E-2</c:v>
                </c:pt>
                <c:pt idx="183">
                  <c:v>2.1600000000000001E-2</c:v>
                </c:pt>
                <c:pt idx="184">
                  <c:v>2.0049999999999998E-2</c:v>
                </c:pt>
                <c:pt idx="185">
                  <c:v>1.814E-2</c:v>
                </c:pt>
                <c:pt idx="186">
                  <c:v>1.6060000000000001E-2</c:v>
                </c:pt>
                <c:pt idx="187">
                  <c:v>1.388E-2</c:v>
                </c:pt>
                <c:pt idx="188">
                  <c:v>1.1679999999999999E-2</c:v>
                </c:pt>
                <c:pt idx="189">
                  <c:v>9.4800000000000006E-3</c:v>
                </c:pt>
                <c:pt idx="190">
                  <c:v>7.3299999999999997E-3</c:v>
                </c:pt>
                <c:pt idx="191">
                  <c:v>5.1799999999999997E-3</c:v>
                </c:pt>
                <c:pt idx="192">
                  <c:v>3.2499999999999999E-3</c:v>
                </c:pt>
                <c:pt idx="193">
                  <c:v>1.6199999999999999E-3</c:v>
                </c:pt>
                <c:pt idx="194">
                  <c:v>3.6000000000000002E-4</c:v>
                </c:pt>
                <c:pt idx="195">
                  <c:v>-5.1999999999999995E-4</c:v>
                </c:pt>
                <c:pt idx="196">
                  <c:v>-1.01E-3</c:v>
                </c:pt>
                <c:pt idx="197">
                  <c:v>-1.15E-3</c:v>
                </c:pt>
                <c:pt idx="198">
                  <c:v>-9.8999999999999999E-4</c:v>
                </c:pt>
                <c:pt idx="199">
                  <c:v>-6.2E-4</c:v>
                </c:pt>
                <c:pt idx="200">
                  <c:v>-1.2E-4</c:v>
                </c:pt>
              </c:numCache>
            </c:numRef>
          </c:val>
          <c:smooth val="0"/>
        </c:ser>
        <c:ser>
          <c:idx val="3"/>
          <c:order val="3"/>
          <c:tx>
            <c:strRef>
              <c:f>'Wavelet diff'!$E$1</c:f>
              <c:strCache>
                <c:ptCount val="1"/>
                <c:pt idx="0">
                  <c:v>Hue 1</c:v>
                </c:pt>
              </c:strCache>
            </c:strRef>
          </c:tx>
          <c:marker>
            <c:symbol val="none"/>
          </c:marker>
          <c:cat>
            <c:numRef>
              <c:f>'Wavelet diff'!$A$2:$A$202</c:f>
              <c:numCache>
                <c:formatCode>General</c:formatCode>
                <c:ptCount val="201"/>
                <c:pt idx="0">
                  <c:v>-0.2</c:v>
                </c:pt>
                <c:pt idx="1">
                  <c:v>-0.19800000000000001</c:v>
                </c:pt>
                <c:pt idx="2">
                  <c:v>-0.19600000000000001</c:v>
                </c:pt>
                <c:pt idx="3">
                  <c:v>-0.19400000000000001</c:v>
                </c:pt>
                <c:pt idx="4">
                  <c:v>-0.192</c:v>
                </c:pt>
                <c:pt idx="5">
                  <c:v>-0.19</c:v>
                </c:pt>
                <c:pt idx="6">
                  <c:v>-0.188</c:v>
                </c:pt>
                <c:pt idx="7">
                  <c:v>-0.186</c:v>
                </c:pt>
                <c:pt idx="8">
                  <c:v>-0.184</c:v>
                </c:pt>
                <c:pt idx="9">
                  <c:v>-0.182</c:v>
                </c:pt>
                <c:pt idx="10">
                  <c:v>-0.18</c:v>
                </c:pt>
                <c:pt idx="11">
                  <c:v>-0.17799999999999999</c:v>
                </c:pt>
                <c:pt idx="12">
                  <c:v>-0.17599999999999999</c:v>
                </c:pt>
                <c:pt idx="13">
                  <c:v>-0.17399999999999999</c:v>
                </c:pt>
                <c:pt idx="14">
                  <c:v>-0.17199999999999999</c:v>
                </c:pt>
                <c:pt idx="15">
                  <c:v>-0.17</c:v>
                </c:pt>
                <c:pt idx="16">
                  <c:v>-0.16800000000000001</c:v>
                </c:pt>
                <c:pt idx="17">
                  <c:v>-0.16600000000000001</c:v>
                </c:pt>
                <c:pt idx="18">
                  <c:v>-0.16400000000000001</c:v>
                </c:pt>
                <c:pt idx="19">
                  <c:v>-0.16200000000000001</c:v>
                </c:pt>
                <c:pt idx="20">
                  <c:v>-0.16</c:v>
                </c:pt>
                <c:pt idx="21">
                  <c:v>-0.158</c:v>
                </c:pt>
                <c:pt idx="22">
                  <c:v>-0.156</c:v>
                </c:pt>
                <c:pt idx="23">
                  <c:v>-0.154</c:v>
                </c:pt>
                <c:pt idx="24">
                  <c:v>-0.152</c:v>
                </c:pt>
                <c:pt idx="25">
                  <c:v>-0.15</c:v>
                </c:pt>
                <c:pt idx="26">
                  <c:v>-0.14799999999999999</c:v>
                </c:pt>
                <c:pt idx="27">
                  <c:v>-0.14599999999999999</c:v>
                </c:pt>
                <c:pt idx="28">
                  <c:v>-0.14399999999999999</c:v>
                </c:pt>
                <c:pt idx="29">
                  <c:v>-0.14199999999999999</c:v>
                </c:pt>
                <c:pt idx="30">
                  <c:v>-0.14000000000000001</c:v>
                </c:pt>
                <c:pt idx="31">
                  <c:v>-0.13800000000000001</c:v>
                </c:pt>
                <c:pt idx="32">
                  <c:v>-0.13600000000000001</c:v>
                </c:pt>
                <c:pt idx="33">
                  <c:v>-0.13400000000000001</c:v>
                </c:pt>
                <c:pt idx="34">
                  <c:v>-0.13200000000000001</c:v>
                </c:pt>
                <c:pt idx="35">
                  <c:v>-0.13</c:v>
                </c:pt>
                <c:pt idx="36">
                  <c:v>-0.128</c:v>
                </c:pt>
                <c:pt idx="37">
                  <c:v>-0.126</c:v>
                </c:pt>
                <c:pt idx="38">
                  <c:v>-0.124</c:v>
                </c:pt>
                <c:pt idx="39">
                  <c:v>-0.122</c:v>
                </c:pt>
                <c:pt idx="40">
                  <c:v>-0.12</c:v>
                </c:pt>
                <c:pt idx="41">
                  <c:v>-0.11799999999999999</c:v>
                </c:pt>
                <c:pt idx="42">
                  <c:v>-0.11600000000000001</c:v>
                </c:pt>
                <c:pt idx="43">
                  <c:v>-0.114</c:v>
                </c:pt>
                <c:pt idx="44">
                  <c:v>-0.112</c:v>
                </c:pt>
                <c:pt idx="45">
                  <c:v>-0.11</c:v>
                </c:pt>
                <c:pt idx="46">
                  <c:v>-0.108</c:v>
                </c:pt>
                <c:pt idx="47">
                  <c:v>-0.106</c:v>
                </c:pt>
                <c:pt idx="48">
                  <c:v>-0.104</c:v>
                </c:pt>
                <c:pt idx="49">
                  <c:v>-0.10199999999999999</c:v>
                </c:pt>
                <c:pt idx="50">
                  <c:v>-0.1</c:v>
                </c:pt>
                <c:pt idx="51">
                  <c:v>-9.8000000000000004E-2</c:v>
                </c:pt>
                <c:pt idx="52">
                  <c:v>-9.6000000000000002E-2</c:v>
                </c:pt>
                <c:pt idx="53">
                  <c:v>-9.4E-2</c:v>
                </c:pt>
                <c:pt idx="54">
                  <c:v>-9.1999999999999998E-2</c:v>
                </c:pt>
                <c:pt idx="55">
                  <c:v>-0.09</c:v>
                </c:pt>
                <c:pt idx="56">
                  <c:v>-8.7999999999999995E-2</c:v>
                </c:pt>
                <c:pt idx="57">
                  <c:v>-8.5999999999999993E-2</c:v>
                </c:pt>
                <c:pt idx="58">
                  <c:v>-8.4000000000000005E-2</c:v>
                </c:pt>
                <c:pt idx="59">
                  <c:v>-8.2000000000000003E-2</c:v>
                </c:pt>
                <c:pt idx="60">
                  <c:v>-0.08</c:v>
                </c:pt>
                <c:pt idx="61">
                  <c:v>-7.8E-2</c:v>
                </c:pt>
                <c:pt idx="62">
                  <c:v>-7.5999999999999998E-2</c:v>
                </c:pt>
                <c:pt idx="63">
                  <c:v>-7.3999999999999996E-2</c:v>
                </c:pt>
                <c:pt idx="64">
                  <c:v>-7.1999999999999995E-2</c:v>
                </c:pt>
                <c:pt idx="65">
                  <c:v>-7.0000000000000007E-2</c:v>
                </c:pt>
                <c:pt idx="66">
                  <c:v>-6.8000000000000005E-2</c:v>
                </c:pt>
                <c:pt idx="67">
                  <c:v>-6.6000000000000003E-2</c:v>
                </c:pt>
                <c:pt idx="68">
                  <c:v>-6.4000000000000001E-2</c:v>
                </c:pt>
                <c:pt idx="69">
                  <c:v>-6.2E-2</c:v>
                </c:pt>
                <c:pt idx="70">
                  <c:v>-0.06</c:v>
                </c:pt>
                <c:pt idx="71">
                  <c:v>-5.8000000000000003E-2</c:v>
                </c:pt>
                <c:pt idx="72">
                  <c:v>-5.6000000000000001E-2</c:v>
                </c:pt>
                <c:pt idx="73">
                  <c:v>-5.3999999999999999E-2</c:v>
                </c:pt>
                <c:pt idx="74">
                  <c:v>-5.1999999999999998E-2</c:v>
                </c:pt>
                <c:pt idx="75">
                  <c:v>-0.05</c:v>
                </c:pt>
                <c:pt idx="76">
                  <c:v>-4.8000000000000001E-2</c:v>
                </c:pt>
                <c:pt idx="77">
                  <c:v>-4.5999999999999999E-2</c:v>
                </c:pt>
                <c:pt idx="78">
                  <c:v>-4.3999999999999997E-2</c:v>
                </c:pt>
                <c:pt idx="79">
                  <c:v>-4.2000000000000003E-2</c:v>
                </c:pt>
                <c:pt idx="80">
                  <c:v>-0.04</c:v>
                </c:pt>
                <c:pt idx="81">
                  <c:v>-3.7999999999999999E-2</c:v>
                </c:pt>
                <c:pt idx="82">
                  <c:v>-3.5999999999999997E-2</c:v>
                </c:pt>
                <c:pt idx="83">
                  <c:v>-3.4000000000000002E-2</c:v>
                </c:pt>
                <c:pt idx="84">
                  <c:v>-3.2000000000000001E-2</c:v>
                </c:pt>
                <c:pt idx="85">
                  <c:v>-0.03</c:v>
                </c:pt>
                <c:pt idx="86">
                  <c:v>-2.8000000000000001E-2</c:v>
                </c:pt>
                <c:pt idx="87">
                  <c:v>-2.5999999999999999E-2</c:v>
                </c:pt>
                <c:pt idx="88">
                  <c:v>-2.4E-2</c:v>
                </c:pt>
                <c:pt idx="89">
                  <c:v>-2.1999999999999999E-2</c:v>
                </c:pt>
                <c:pt idx="90">
                  <c:v>-0.02</c:v>
                </c:pt>
                <c:pt idx="91">
                  <c:v>-1.7999999999999999E-2</c:v>
                </c:pt>
                <c:pt idx="92">
                  <c:v>-1.6E-2</c:v>
                </c:pt>
                <c:pt idx="93">
                  <c:v>-1.4E-2</c:v>
                </c:pt>
                <c:pt idx="94">
                  <c:v>-1.2E-2</c:v>
                </c:pt>
                <c:pt idx="95">
                  <c:v>-0.01</c:v>
                </c:pt>
                <c:pt idx="96">
                  <c:v>-8.0000000000000002E-3</c:v>
                </c:pt>
                <c:pt idx="97">
                  <c:v>-6.0000000000000001E-3</c:v>
                </c:pt>
                <c:pt idx="98">
                  <c:v>-4.0000000000000001E-3</c:v>
                </c:pt>
                <c:pt idx="99">
                  <c:v>-2E-3</c:v>
                </c:pt>
                <c:pt idx="100">
                  <c:v>0</c:v>
                </c:pt>
                <c:pt idx="101">
                  <c:v>2E-3</c:v>
                </c:pt>
                <c:pt idx="102">
                  <c:v>4.0000000000000001E-3</c:v>
                </c:pt>
                <c:pt idx="103">
                  <c:v>6.0000000000000001E-3</c:v>
                </c:pt>
                <c:pt idx="104">
                  <c:v>8.0000000000000002E-3</c:v>
                </c:pt>
                <c:pt idx="105">
                  <c:v>0.01</c:v>
                </c:pt>
                <c:pt idx="106">
                  <c:v>1.2E-2</c:v>
                </c:pt>
                <c:pt idx="107">
                  <c:v>1.4E-2</c:v>
                </c:pt>
                <c:pt idx="108">
                  <c:v>1.6E-2</c:v>
                </c:pt>
                <c:pt idx="109">
                  <c:v>1.7999999999999999E-2</c:v>
                </c:pt>
                <c:pt idx="110">
                  <c:v>0.02</c:v>
                </c:pt>
                <c:pt idx="111">
                  <c:v>2.1999999999999999E-2</c:v>
                </c:pt>
                <c:pt idx="112">
                  <c:v>2.4E-2</c:v>
                </c:pt>
                <c:pt idx="113">
                  <c:v>2.5999999999999999E-2</c:v>
                </c:pt>
                <c:pt idx="114">
                  <c:v>2.8000000000000001E-2</c:v>
                </c:pt>
                <c:pt idx="115">
                  <c:v>0.03</c:v>
                </c:pt>
                <c:pt idx="116">
                  <c:v>3.2000000000000001E-2</c:v>
                </c:pt>
                <c:pt idx="117">
                  <c:v>3.4000000000000002E-2</c:v>
                </c:pt>
                <c:pt idx="118">
                  <c:v>3.5999999999999997E-2</c:v>
                </c:pt>
                <c:pt idx="119">
                  <c:v>3.7999999999999999E-2</c:v>
                </c:pt>
                <c:pt idx="120">
                  <c:v>0.04</c:v>
                </c:pt>
                <c:pt idx="121">
                  <c:v>4.2000000000000003E-2</c:v>
                </c:pt>
                <c:pt idx="122">
                  <c:v>4.3999999999999997E-2</c:v>
                </c:pt>
                <c:pt idx="123">
                  <c:v>4.5999999999999999E-2</c:v>
                </c:pt>
                <c:pt idx="124">
                  <c:v>4.8000000000000001E-2</c:v>
                </c:pt>
                <c:pt idx="125">
                  <c:v>0.05</c:v>
                </c:pt>
                <c:pt idx="126">
                  <c:v>5.1999999999999998E-2</c:v>
                </c:pt>
                <c:pt idx="127">
                  <c:v>5.3999999999999999E-2</c:v>
                </c:pt>
                <c:pt idx="128">
                  <c:v>5.6000000000000001E-2</c:v>
                </c:pt>
                <c:pt idx="129">
                  <c:v>5.8000000000000003E-2</c:v>
                </c:pt>
                <c:pt idx="130">
                  <c:v>0.06</c:v>
                </c:pt>
                <c:pt idx="131">
                  <c:v>6.2E-2</c:v>
                </c:pt>
                <c:pt idx="132">
                  <c:v>6.4000000000000001E-2</c:v>
                </c:pt>
                <c:pt idx="133">
                  <c:v>6.6000000000000003E-2</c:v>
                </c:pt>
                <c:pt idx="134">
                  <c:v>6.8000000000000005E-2</c:v>
                </c:pt>
                <c:pt idx="135">
                  <c:v>7.0000000000000007E-2</c:v>
                </c:pt>
                <c:pt idx="136">
                  <c:v>7.1999999999999995E-2</c:v>
                </c:pt>
                <c:pt idx="137">
                  <c:v>7.3999999999999996E-2</c:v>
                </c:pt>
                <c:pt idx="138">
                  <c:v>7.5999999999999998E-2</c:v>
                </c:pt>
                <c:pt idx="139">
                  <c:v>7.8E-2</c:v>
                </c:pt>
                <c:pt idx="140">
                  <c:v>0.08</c:v>
                </c:pt>
                <c:pt idx="141">
                  <c:v>8.2000000000000003E-2</c:v>
                </c:pt>
                <c:pt idx="142">
                  <c:v>8.4000000000000005E-2</c:v>
                </c:pt>
                <c:pt idx="143">
                  <c:v>8.5999999999999993E-2</c:v>
                </c:pt>
                <c:pt idx="144">
                  <c:v>8.7999999999999995E-2</c:v>
                </c:pt>
                <c:pt idx="145">
                  <c:v>0.09</c:v>
                </c:pt>
                <c:pt idx="146">
                  <c:v>9.1999999999999998E-2</c:v>
                </c:pt>
                <c:pt idx="147">
                  <c:v>9.4E-2</c:v>
                </c:pt>
                <c:pt idx="148">
                  <c:v>9.6000000000000002E-2</c:v>
                </c:pt>
                <c:pt idx="149">
                  <c:v>9.8000000000000004E-2</c:v>
                </c:pt>
                <c:pt idx="150">
                  <c:v>0.1</c:v>
                </c:pt>
                <c:pt idx="151">
                  <c:v>0.10199999999999999</c:v>
                </c:pt>
                <c:pt idx="152">
                  <c:v>0.104</c:v>
                </c:pt>
                <c:pt idx="153">
                  <c:v>0.106</c:v>
                </c:pt>
                <c:pt idx="154">
                  <c:v>0.108</c:v>
                </c:pt>
                <c:pt idx="155">
                  <c:v>0.11</c:v>
                </c:pt>
                <c:pt idx="156">
                  <c:v>0.112</c:v>
                </c:pt>
                <c:pt idx="157">
                  <c:v>0.114</c:v>
                </c:pt>
                <c:pt idx="158">
                  <c:v>0.11600000000000001</c:v>
                </c:pt>
                <c:pt idx="159">
                  <c:v>0.11799999999999999</c:v>
                </c:pt>
                <c:pt idx="160">
                  <c:v>0.12</c:v>
                </c:pt>
                <c:pt idx="161">
                  <c:v>0.122</c:v>
                </c:pt>
                <c:pt idx="162">
                  <c:v>0.124</c:v>
                </c:pt>
                <c:pt idx="163">
                  <c:v>0.126</c:v>
                </c:pt>
                <c:pt idx="164">
                  <c:v>0.128</c:v>
                </c:pt>
                <c:pt idx="165">
                  <c:v>0.13</c:v>
                </c:pt>
                <c:pt idx="166">
                  <c:v>0.13200000000000001</c:v>
                </c:pt>
                <c:pt idx="167">
                  <c:v>0.13400000000000001</c:v>
                </c:pt>
                <c:pt idx="168">
                  <c:v>0.13600000000000001</c:v>
                </c:pt>
                <c:pt idx="169">
                  <c:v>0.13800000000000001</c:v>
                </c:pt>
                <c:pt idx="170">
                  <c:v>0.14000000000000001</c:v>
                </c:pt>
                <c:pt idx="171">
                  <c:v>0.14199999999999999</c:v>
                </c:pt>
                <c:pt idx="172">
                  <c:v>0.14399999999999999</c:v>
                </c:pt>
                <c:pt idx="173">
                  <c:v>0.14599999999999999</c:v>
                </c:pt>
                <c:pt idx="174">
                  <c:v>0.14799999999999999</c:v>
                </c:pt>
                <c:pt idx="175">
                  <c:v>0.15</c:v>
                </c:pt>
                <c:pt idx="176">
                  <c:v>0.152</c:v>
                </c:pt>
                <c:pt idx="177">
                  <c:v>0.154</c:v>
                </c:pt>
                <c:pt idx="178">
                  <c:v>0.156</c:v>
                </c:pt>
                <c:pt idx="179">
                  <c:v>0.158</c:v>
                </c:pt>
                <c:pt idx="180">
                  <c:v>0.16</c:v>
                </c:pt>
                <c:pt idx="181">
                  <c:v>0.16200000000000001</c:v>
                </c:pt>
                <c:pt idx="182">
                  <c:v>0.16400000000000001</c:v>
                </c:pt>
                <c:pt idx="183">
                  <c:v>0.16600000000000001</c:v>
                </c:pt>
                <c:pt idx="184">
                  <c:v>0.16800000000000001</c:v>
                </c:pt>
                <c:pt idx="185">
                  <c:v>0.17</c:v>
                </c:pt>
                <c:pt idx="186">
                  <c:v>0.17199999999999999</c:v>
                </c:pt>
                <c:pt idx="187">
                  <c:v>0.17399999999999999</c:v>
                </c:pt>
                <c:pt idx="188">
                  <c:v>0.17599999999999999</c:v>
                </c:pt>
                <c:pt idx="189">
                  <c:v>0.17799999999999999</c:v>
                </c:pt>
                <c:pt idx="190">
                  <c:v>0.18</c:v>
                </c:pt>
                <c:pt idx="191">
                  <c:v>0.182</c:v>
                </c:pt>
                <c:pt idx="192">
                  <c:v>0.184</c:v>
                </c:pt>
                <c:pt idx="193">
                  <c:v>0.186</c:v>
                </c:pt>
                <c:pt idx="194">
                  <c:v>0.188</c:v>
                </c:pt>
                <c:pt idx="195">
                  <c:v>0.19</c:v>
                </c:pt>
                <c:pt idx="196">
                  <c:v>0.192</c:v>
                </c:pt>
                <c:pt idx="197">
                  <c:v>0.19400000000000001</c:v>
                </c:pt>
                <c:pt idx="198">
                  <c:v>0.19600000000000001</c:v>
                </c:pt>
                <c:pt idx="199">
                  <c:v>0.19800000000000001</c:v>
                </c:pt>
                <c:pt idx="200">
                  <c:v>0.2</c:v>
                </c:pt>
              </c:numCache>
            </c:numRef>
          </c:cat>
          <c:val>
            <c:numRef>
              <c:f>'Wavelet diff'!$E$2:$E$202</c:f>
              <c:numCache>
                <c:formatCode>General</c:formatCode>
                <c:ptCount val="201"/>
                <c:pt idx="0">
                  <c:v>-1.2E-4</c:v>
                </c:pt>
                <c:pt idx="1">
                  <c:v>-6.2E-4</c:v>
                </c:pt>
                <c:pt idx="2">
                  <c:v>-1.01E-3</c:v>
                </c:pt>
                <c:pt idx="3">
                  <c:v>-1.1800000000000001E-3</c:v>
                </c:pt>
                <c:pt idx="4">
                  <c:v>-1.06E-3</c:v>
                </c:pt>
                <c:pt idx="5">
                  <c:v>-5.8E-4</c:v>
                </c:pt>
                <c:pt idx="6">
                  <c:v>2.7999999999999998E-4</c:v>
                </c:pt>
                <c:pt idx="7">
                  <c:v>1.5299999999999999E-3</c:v>
                </c:pt>
                <c:pt idx="8">
                  <c:v>3.14E-3</c:v>
                </c:pt>
                <c:pt idx="9">
                  <c:v>5.0600000000000003E-3</c:v>
                </c:pt>
                <c:pt idx="10">
                  <c:v>7.2100000000000003E-3</c:v>
                </c:pt>
                <c:pt idx="11">
                  <c:v>9.3699999999999999E-3</c:v>
                </c:pt>
                <c:pt idx="12">
                  <c:v>1.158E-2</c:v>
                </c:pt>
                <c:pt idx="13">
                  <c:v>1.379E-2</c:v>
                </c:pt>
                <c:pt idx="14">
                  <c:v>1.5970000000000002E-2</c:v>
                </c:pt>
                <c:pt idx="15">
                  <c:v>1.806E-2</c:v>
                </c:pt>
                <c:pt idx="16">
                  <c:v>1.9990000000000001E-2</c:v>
                </c:pt>
                <c:pt idx="17">
                  <c:v>2.1559999999999999E-2</c:v>
                </c:pt>
                <c:pt idx="18">
                  <c:v>2.2919999999999999E-2</c:v>
                </c:pt>
                <c:pt idx="19">
                  <c:v>2.4109999999999999E-2</c:v>
                </c:pt>
                <c:pt idx="20">
                  <c:v>2.513E-2</c:v>
                </c:pt>
                <c:pt idx="21">
                  <c:v>2.6179999999999998E-2</c:v>
                </c:pt>
                <c:pt idx="22">
                  <c:v>2.742E-2</c:v>
                </c:pt>
                <c:pt idx="23">
                  <c:v>2.93E-2</c:v>
                </c:pt>
                <c:pt idx="24">
                  <c:v>3.1609999999999999E-2</c:v>
                </c:pt>
                <c:pt idx="25">
                  <c:v>3.4320000000000003E-2</c:v>
                </c:pt>
                <c:pt idx="26">
                  <c:v>3.5999999999999997E-2</c:v>
                </c:pt>
                <c:pt idx="27">
                  <c:v>3.7920000000000002E-2</c:v>
                </c:pt>
                <c:pt idx="28">
                  <c:v>4.002E-2</c:v>
                </c:pt>
                <c:pt idx="29">
                  <c:v>4.2340000000000003E-2</c:v>
                </c:pt>
                <c:pt idx="30">
                  <c:v>4.4679999999999997E-2</c:v>
                </c:pt>
                <c:pt idx="31">
                  <c:v>4.6929999999999999E-2</c:v>
                </c:pt>
                <c:pt idx="32">
                  <c:v>4.897E-2</c:v>
                </c:pt>
                <c:pt idx="33">
                  <c:v>5.067E-2</c:v>
                </c:pt>
                <c:pt idx="34">
                  <c:v>5.194E-2</c:v>
                </c:pt>
                <c:pt idx="35">
                  <c:v>5.2760000000000001E-2</c:v>
                </c:pt>
                <c:pt idx="36">
                  <c:v>5.2839999999999998E-2</c:v>
                </c:pt>
                <c:pt idx="37">
                  <c:v>5.1990000000000001E-2</c:v>
                </c:pt>
                <c:pt idx="38">
                  <c:v>4.9840000000000002E-2</c:v>
                </c:pt>
                <c:pt idx="39">
                  <c:v>4.648E-2</c:v>
                </c:pt>
                <c:pt idx="40">
                  <c:v>4.1849999999999998E-2</c:v>
                </c:pt>
                <c:pt idx="41">
                  <c:v>3.508E-2</c:v>
                </c:pt>
                <c:pt idx="42">
                  <c:v>2.7449999999999999E-2</c:v>
                </c:pt>
                <c:pt idx="43">
                  <c:v>1.9529999999999999E-2</c:v>
                </c:pt>
                <c:pt idx="44">
                  <c:v>1.2200000000000001E-2</c:v>
                </c:pt>
                <c:pt idx="45">
                  <c:v>5.4000000000000003E-3</c:v>
                </c:pt>
                <c:pt idx="46">
                  <c:v>-5.8E-4</c:v>
                </c:pt>
                <c:pt idx="47">
                  <c:v>-4.8500000000000001E-3</c:v>
                </c:pt>
                <c:pt idx="48">
                  <c:v>-8.2000000000000007E-3</c:v>
                </c:pt>
                <c:pt idx="49">
                  <c:v>-1.085E-2</c:v>
                </c:pt>
                <c:pt idx="50">
                  <c:v>-1.257E-2</c:v>
                </c:pt>
                <c:pt idx="51">
                  <c:v>-1.4290000000000001E-2</c:v>
                </c:pt>
                <c:pt idx="52">
                  <c:v>-1.6580000000000001E-2</c:v>
                </c:pt>
                <c:pt idx="53">
                  <c:v>-2.102E-2</c:v>
                </c:pt>
                <c:pt idx="54">
                  <c:v>-2.6339999999999999E-2</c:v>
                </c:pt>
                <c:pt idx="55">
                  <c:v>-3.2230000000000002E-2</c:v>
                </c:pt>
                <c:pt idx="56">
                  <c:v>-3.8379999999999997E-2</c:v>
                </c:pt>
                <c:pt idx="57">
                  <c:v>-4.4540000000000003E-2</c:v>
                </c:pt>
                <c:pt idx="58">
                  <c:v>-5.0430000000000003E-2</c:v>
                </c:pt>
                <c:pt idx="59">
                  <c:v>-5.5030000000000003E-2</c:v>
                </c:pt>
                <c:pt idx="60">
                  <c:v>-5.935E-2</c:v>
                </c:pt>
                <c:pt idx="61">
                  <c:v>-6.3729999999999995E-2</c:v>
                </c:pt>
                <c:pt idx="62">
                  <c:v>-6.9459999999999994E-2</c:v>
                </c:pt>
                <c:pt idx="63">
                  <c:v>-7.5179999999999997E-2</c:v>
                </c:pt>
                <c:pt idx="64">
                  <c:v>-8.0430000000000001E-2</c:v>
                </c:pt>
                <c:pt idx="65">
                  <c:v>-8.3599999999999994E-2</c:v>
                </c:pt>
                <c:pt idx="66">
                  <c:v>-8.6239999999999997E-2</c:v>
                </c:pt>
                <c:pt idx="67">
                  <c:v>-8.8880000000000001E-2</c:v>
                </c:pt>
                <c:pt idx="68">
                  <c:v>-9.2869999999999994E-2</c:v>
                </c:pt>
                <c:pt idx="69">
                  <c:v>-9.7199999999999995E-2</c:v>
                </c:pt>
                <c:pt idx="70">
                  <c:v>-0.1016</c:v>
                </c:pt>
                <c:pt idx="71">
                  <c:v>-0.10536</c:v>
                </c:pt>
                <c:pt idx="72">
                  <c:v>-0.10915</c:v>
                </c:pt>
                <c:pt idx="73">
                  <c:v>-0.11318</c:v>
                </c:pt>
                <c:pt idx="74">
                  <c:v>-0.11864</c:v>
                </c:pt>
                <c:pt idx="75">
                  <c:v>-0.12403</c:v>
                </c:pt>
                <c:pt idx="76">
                  <c:v>-0.12870000000000001</c:v>
                </c:pt>
                <c:pt idx="77">
                  <c:v>-0.13166</c:v>
                </c:pt>
                <c:pt idx="78">
                  <c:v>-0.13303999999999999</c:v>
                </c:pt>
                <c:pt idx="79">
                  <c:v>-0.13261000000000001</c:v>
                </c:pt>
                <c:pt idx="80">
                  <c:v>-0.12489</c:v>
                </c:pt>
                <c:pt idx="81">
                  <c:v>-0.11852</c:v>
                </c:pt>
                <c:pt idx="82">
                  <c:v>-0.11754000000000001</c:v>
                </c:pt>
                <c:pt idx="83">
                  <c:v>-0.13772999999999999</c:v>
                </c:pt>
                <c:pt idx="84">
                  <c:v>-0.16252</c:v>
                </c:pt>
                <c:pt idx="85">
                  <c:v>-0.18590999999999999</c:v>
                </c:pt>
                <c:pt idx="86">
                  <c:v>-0.19817000000000001</c:v>
                </c:pt>
                <c:pt idx="87">
                  <c:v>-0.20104</c:v>
                </c:pt>
                <c:pt idx="88">
                  <c:v>-0.19250999999999999</c:v>
                </c:pt>
                <c:pt idx="89">
                  <c:v>-0.16259999999999999</c:v>
                </c:pt>
                <c:pt idx="90">
                  <c:v>-0.12232999999999999</c:v>
                </c:pt>
                <c:pt idx="91">
                  <c:v>-7.5870000000000007E-2</c:v>
                </c:pt>
                <c:pt idx="92">
                  <c:v>-4.8480000000000002E-2</c:v>
                </c:pt>
                <c:pt idx="93">
                  <c:v>-7.6099999999999996E-3</c:v>
                </c:pt>
                <c:pt idx="94">
                  <c:v>6.0470000000000003E-2</c:v>
                </c:pt>
                <c:pt idx="95">
                  <c:v>0.2056</c:v>
                </c:pt>
                <c:pt idx="96">
                  <c:v>0.37757000000000002</c:v>
                </c:pt>
                <c:pt idx="97">
                  <c:v>0.55876999999999999</c:v>
                </c:pt>
                <c:pt idx="98">
                  <c:v>0.75124000000000002</c:v>
                </c:pt>
                <c:pt idx="99">
                  <c:v>0.90854000000000001</c:v>
                </c:pt>
                <c:pt idx="100">
                  <c:v>1</c:v>
                </c:pt>
                <c:pt idx="101">
                  <c:v>0.91861000000000004</c:v>
                </c:pt>
                <c:pt idx="102">
                  <c:v>0.76544000000000001</c:v>
                </c:pt>
                <c:pt idx="103">
                  <c:v>0.57389999999999997</c:v>
                </c:pt>
                <c:pt idx="104">
                  <c:v>0.39182</c:v>
                </c:pt>
                <c:pt idx="105">
                  <c:v>0.21854999999999999</c:v>
                </c:pt>
                <c:pt idx="106">
                  <c:v>6.9159999999999999E-2</c:v>
                </c:pt>
                <c:pt idx="107">
                  <c:v>-3.3700000000000002E-3</c:v>
                </c:pt>
                <c:pt idx="108">
                  <c:v>-4.5940000000000002E-2</c:v>
                </c:pt>
                <c:pt idx="109">
                  <c:v>-7.3029999999999998E-2</c:v>
                </c:pt>
                <c:pt idx="110">
                  <c:v>-0.11881</c:v>
                </c:pt>
                <c:pt idx="111">
                  <c:v>-0.15970999999999999</c:v>
                </c:pt>
                <c:pt idx="112">
                  <c:v>-0.19091</c:v>
                </c:pt>
                <c:pt idx="113">
                  <c:v>-0.20080999999999999</c:v>
                </c:pt>
                <c:pt idx="114">
                  <c:v>-0.19875999999999999</c:v>
                </c:pt>
                <c:pt idx="115">
                  <c:v>-0.18734000000000001</c:v>
                </c:pt>
                <c:pt idx="116">
                  <c:v>-0.16450999999999999</c:v>
                </c:pt>
                <c:pt idx="117">
                  <c:v>-0.13963</c:v>
                </c:pt>
                <c:pt idx="118">
                  <c:v>-0.11838</c:v>
                </c:pt>
                <c:pt idx="119">
                  <c:v>-0.1182</c:v>
                </c:pt>
                <c:pt idx="120">
                  <c:v>-0.12428</c:v>
                </c:pt>
                <c:pt idx="121">
                  <c:v>-0.13224</c:v>
                </c:pt>
                <c:pt idx="122">
                  <c:v>-0.13308</c:v>
                </c:pt>
                <c:pt idx="123">
                  <c:v>-0.13183</c:v>
                </c:pt>
                <c:pt idx="124">
                  <c:v>-0.12901000000000001</c:v>
                </c:pt>
                <c:pt idx="125">
                  <c:v>-0.12444</c:v>
                </c:pt>
                <c:pt idx="126">
                  <c:v>-0.11909</c:v>
                </c:pt>
                <c:pt idx="127">
                  <c:v>-0.11357</c:v>
                </c:pt>
                <c:pt idx="128">
                  <c:v>-0.10946</c:v>
                </c:pt>
                <c:pt idx="129">
                  <c:v>-0.10566</c:v>
                </c:pt>
                <c:pt idx="130">
                  <c:v>-0.10192</c:v>
                </c:pt>
                <c:pt idx="131">
                  <c:v>-9.7540000000000002E-2</c:v>
                </c:pt>
                <c:pt idx="132">
                  <c:v>-9.3210000000000001E-2</c:v>
                </c:pt>
                <c:pt idx="133">
                  <c:v>-8.9139999999999997E-2</c:v>
                </c:pt>
                <c:pt idx="134">
                  <c:v>-8.6440000000000003E-2</c:v>
                </c:pt>
                <c:pt idx="135">
                  <c:v>-8.3809999999999996E-2</c:v>
                </c:pt>
                <c:pt idx="136">
                  <c:v>-8.0750000000000002E-2</c:v>
                </c:pt>
                <c:pt idx="137">
                  <c:v>-7.5620000000000007E-2</c:v>
                </c:pt>
                <c:pt idx="138">
                  <c:v>-6.9919999999999996E-2</c:v>
                </c:pt>
                <c:pt idx="139">
                  <c:v>-6.4140000000000003E-2</c:v>
                </c:pt>
                <c:pt idx="140">
                  <c:v>-5.969E-2</c:v>
                </c:pt>
                <c:pt idx="141">
                  <c:v>-5.5379999999999999E-2</c:v>
                </c:pt>
                <c:pt idx="142">
                  <c:v>-5.0840000000000003E-2</c:v>
                </c:pt>
                <c:pt idx="143">
                  <c:v>-4.5019999999999998E-2</c:v>
                </c:pt>
                <c:pt idx="144">
                  <c:v>-3.8870000000000002E-2</c:v>
                </c:pt>
                <c:pt idx="145">
                  <c:v>-3.2710000000000003E-2</c:v>
                </c:pt>
                <c:pt idx="146">
                  <c:v>-2.6790000000000001E-2</c:v>
                </c:pt>
                <c:pt idx="147">
                  <c:v>-2.1409999999999998E-2</c:v>
                </c:pt>
                <c:pt idx="148">
                  <c:v>-1.686E-2</c:v>
                </c:pt>
                <c:pt idx="149">
                  <c:v>-1.4449999999999999E-2</c:v>
                </c:pt>
                <c:pt idx="150">
                  <c:v>-1.2699999999999999E-2</c:v>
                </c:pt>
                <c:pt idx="151">
                  <c:v>-1.102E-2</c:v>
                </c:pt>
                <c:pt idx="152">
                  <c:v>-8.4399999999999996E-3</c:v>
                </c:pt>
                <c:pt idx="153">
                  <c:v>-5.1599999999999997E-3</c:v>
                </c:pt>
                <c:pt idx="154">
                  <c:v>-9.8999999999999999E-4</c:v>
                </c:pt>
                <c:pt idx="155">
                  <c:v>4.8900000000000002E-3</c:v>
                </c:pt>
                <c:pt idx="156">
                  <c:v>1.163E-2</c:v>
                </c:pt>
                <c:pt idx="157">
                  <c:v>1.8929999999999999E-2</c:v>
                </c:pt>
                <c:pt idx="158">
                  <c:v>2.683E-2</c:v>
                </c:pt>
                <c:pt idx="159">
                  <c:v>3.4500000000000003E-2</c:v>
                </c:pt>
                <c:pt idx="160">
                  <c:v>4.1390000000000003E-2</c:v>
                </c:pt>
                <c:pt idx="161">
                  <c:v>4.6170000000000003E-2</c:v>
                </c:pt>
                <c:pt idx="162">
                  <c:v>4.9630000000000001E-2</c:v>
                </c:pt>
                <c:pt idx="163">
                  <c:v>5.1880000000000003E-2</c:v>
                </c:pt>
                <c:pt idx="164">
                  <c:v>5.2819999999999999E-2</c:v>
                </c:pt>
                <c:pt idx="165">
                  <c:v>5.28E-2</c:v>
                </c:pt>
                <c:pt idx="166">
                  <c:v>5.203E-2</c:v>
                </c:pt>
                <c:pt idx="167">
                  <c:v>5.0790000000000002E-2</c:v>
                </c:pt>
                <c:pt idx="168">
                  <c:v>4.9110000000000001E-2</c:v>
                </c:pt>
                <c:pt idx="169">
                  <c:v>4.7100000000000003E-2</c:v>
                </c:pt>
                <c:pt idx="170">
                  <c:v>4.4859999999999997E-2</c:v>
                </c:pt>
                <c:pt idx="171">
                  <c:v>4.2520000000000002E-2</c:v>
                </c:pt>
                <c:pt idx="172">
                  <c:v>4.0189999999999997E-2</c:v>
                </c:pt>
                <c:pt idx="173">
                  <c:v>3.8080000000000003E-2</c:v>
                </c:pt>
                <c:pt idx="174">
                  <c:v>3.6139999999999999E-2</c:v>
                </c:pt>
                <c:pt idx="175">
                  <c:v>3.4439999999999998E-2</c:v>
                </c:pt>
                <c:pt idx="176">
                  <c:v>3.1699999999999999E-2</c:v>
                </c:pt>
                <c:pt idx="177">
                  <c:v>2.937E-2</c:v>
                </c:pt>
                <c:pt idx="178">
                  <c:v>2.7449999999999999E-2</c:v>
                </c:pt>
                <c:pt idx="179">
                  <c:v>2.6179999999999998E-2</c:v>
                </c:pt>
                <c:pt idx="180">
                  <c:v>2.512E-2</c:v>
                </c:pt>
                <c:pt idx="181">
                  <c:v>2.41E-2</c:v>
                </c:pt>
                <c:pt idx="182">
                  <c:v>2.2919999999999999E-2</c:v>
                </c:pt>
                <c:pt idx="183">
                  <c:v>2.1579999999999998E-2</c:v>
                </c:pt>
                <c:pt idx="184">
                  <c:v>2.0029999999999999E-2</c:v>
                </c:pt>
                <c:pt idx="185">
                  <c:v>1.813E-2</c:v>
                </c:pt>
                <c:pt idx="186">
                  <c:v>1.6060000000000001E-2</c:v>
                </c:pt>
                <c:pt idx="187">
                  <c:v>1.388E-2</c:v>
                </c:pt>
                <c:pt idx="188">
                  <c:v>1.1679999999999999E-2</c:v>
                </c:pt>
                <c:pt idx="189">
                  <c:v>9.4800000000000006E-3</c:v>
                </c:pt>
                <c:pt idx="190">
                  <c:v>7.3299999999999997E-3</c:v>
                </c:pt>
                <c:pt idx="191">
                  <c:v>5.1799999999999997E-3</c:v>
                </c:pt>
                <c:pt idx="192">
                  <c:v>3.2499999999999999E-3</c:v>
                </c:pt>
                <c:pt idx="193">
                  <c:v>1.6299999999999999E-3</c:v>
                </c:pt>
                <c:pt idx="194">
                  <c:v>3.6000000000000002E-4</c:v>
                </c:pt>
                <c:pt idx="195">
                  <c:v>-5.1999999999999995E-4</c:v>
                </c:pt>
                <c:pt idx="196">
                  <c:v>-1.0200000000000001E-3</c:v>
                </c:pt>
                <c:pt idx="197">
                  <c:v>-1.16E-3</c:v>
                </c:pt>
                <c:pt idx="198">
                  <c:v>-1E-3</c:v>
                </c:pt>
                <c:pt idx="199">
                  <c:v>-6.2E-4</c:v>
                </c:pt>
                <c:pt idx="200">
                  <c:v>-1.2E-4</c:v>
                </c:pt>
              </c:numCache>
            </c:numRef>
          </c:val>
          <c:smooth val="0"/>
        </c:ser>
        <c:ser>
          <c:idx val="4"/>
          <c:order val="4"/>
          <c:tx>
            <c:strRef>
              <c:f>'Wavelet diff'!$F$1</c:f>
              <c:strCache>
                <c:ptCount val="1"/>
                <c:pt idx="0">
                  <c:v>Hue 5</c:v>
                </c:pt>
              </c:strCache>
            </c:strRef>
          </c:tx>
          <c:marker>
            <c:symbol val="none"/>
          </c:marker>
          <c:cat>
            <c:numRef>
              <c:f>'Wavelet diff'!$A$2:$A$202</c:f>
              <c:numCache>
                <c:formatCode>General</c:formatCode>
                <c:ptCount val="201"/>
                <c:pt idx="0">
                  <c:v>-0.2</c:v>
                </c:pt>
                <c:pt idx="1">
                  <c:v>-0.19800000000000001</c:v>
                </c:pt>
                <c:pt idx="2">
                  <c:v>-0.19600000000000001</c:v>
                </c:pt>
                <c:pt idx="3">
                  <c:v>-0.19400000000000001</c:v>
                </c:pt>
                <c:pt idx="4">
                  <c:v>-0.192</c:v>
                </c:pt>
                <c:pt idx="5">
                  <c:v>-0.19</c:v>
                </c:pt>
                <c:pt idx="6">
                  <c:v>-0.188</c:v>
                </c:pt>
                <c:pt idx="7">
                  <c:v>-0.186</c:v>
                </c:pt>
                <c:pt idx="8">
                  <c:v>-0.184</c:v>
                </c:pt>
                <c:pt idx="9">
                  <c:v>-0.182</c:v>
                </c:pt>
                <c:pt idx="10">
                  <c:v>-0.18</c:v>
                </c:pt>
                <c:pt idx="11">
                  <c:v>-0.17799999999999999</c:v>
                </c:pt>
                <c:pt idx="12">
                  <c:v>-0.17599999999999999</c:v>
                </c:pt>
                <c:pt idx="13">
                  <c:v>-0.17399999999999999</c:v>
                </c:pt>
                <c:pt idx="14">
                  <c:v>-0.17199999999999999</c:v>
                </c:pt>
                <c:pt idx="15">
                  <c:v>-0.17</c:v>
                </c:pt>
                <c:pt idx="16">
                  <c:v>-0.16800000000000001</c:v>
                </c:pt>
                <c:pt idx="17">
                  <c:v>-0.16600000000000001</c:v>
                </c:pt>
                <c:pt idx="18">
                  <c:v>-0.16400000000000001</c:v>
                </c:pt>
                <c:pt idx="19">
                  <c:v>-0.16200000000000001</c:v>
                </c:pt>
                <c:pt idx="20">
                  <c:v>-0.16</c:v>
                </c:pt>
                <c:pt idx="21">
                  <c:v>-0.158</c:v>
                </c:pt>
                <c:pt idx="22">
                  <c:v>-0.156</c:v>
                </c:pt>
                <c:pt idx="23">
                  <c:v>-0.154</c:v>
                </c:pt>
                <c:pt idx="24">
                  <c:v>-0.152</c:v>
                </c:pt>
                <c:pt idx="25">
                  <c:v>-0.15</c:v>
                </c:pt>
                <c:pt idx="26">
                  <c:v>-0.14799999999999999</c:v>
                </c:pt>
                <c:pt idx="27">
                  <c:v>-0.14599999999999999</c:v>
                </c:pt>
                <c:pt idx="28">
                  <c:v>-0.14399999999999999</c:v>
                </c:pt>
                <c:pt idx="29">
                  <c:v>-0.14199999999999999</c:v>
                </c:pt>
                <c:pt idx="30">
                  <c:v>-0.14000000000000001</c:v>
                </c:pt>
                <c:pt idx="31">
                  <c:v>-0.13800000000000001</c:v>
                </c:pt>
                <c:pt idx="32">
                  <c:v>-0.13600000000000001</c:v>
                </c:pt>
                <c:pt idx="33">
                  <c:v>-0.13400000000000001</c:v>
                </c:pt>
                <c:pt idx="34">
                  <c:v>-0.13200000000000001</c:v>
                </c:pt>
                <c:pt idx="35">
                  <c:v>-0.13</c:v>
                </c:pt>
                <c:pt idx="36">
                  <c:v>-0.128</c:v>
                </c:pt>
                <c:pt idx="37">
                  <c:v>-0.126</c:v>
                </c:pt>
                <c:pt idx="38">
                  <c:v>-0.124</c:v>
                </c:pt>
                <c:pt idx="39">
                  <c:v>-0.122</c:v>
                </c:pt>
                <c:pt idx="40">
                  <c:v>-0.12</c:v>
                </c:pt>
                <c:pt idx="41">
                  <c:v>-0.11799999999999999</c:v>
                </c:pt>
                <c:pt idx="42">
                  <c:v>-0.11600000000000001</c:v>
                </c:pt>
                <c:pt idx="43">
                  <c:v>-0.114</c:v>
                </c:pt>
                <c:pt idx="44">
                  <c:v>-0.112</c:v>
                </c:pt>
                <c:pt idx="45">
                  <c:v>-0.11</c:v>
                </c:pt>
                <c:pt idx="46">
                  <c:v>-0.108</c:v>
                </c:pt>
                <c:pt idx="47">
                  <c:v>-0.106</c:v>
                </c:pt>
                <c:pt idx="48">
                  <c:v>-0.104</c:v>
                </c:pt>
                <c:pt idx="49">
                  <c:v>-0.10199999999999999</c:v>
                </c:pt>
                <c:pt idx="50">
                  <c:v>-0.1</c:v>
                </c:pt>
                <c:pt idx="51">
                  <c:v>-9.8000000000000004E-2</c:v>
                </c:pt>
                <c:pt idx="52">
                  <c:v>-9.6000000000000002E-2</c:v>
                </c:pt>
                <c:pt idx="53">
                  <c:v>-9.4E-2</c:v>
                </c:pt>
                <c:pt idx="54">
                  <c:v>-9.1999999999999998E-2</c:v>
                </c:pt>
                <c:pt idx="55">
                  <c:v>-0.09</c:v>
                </c:pt>
                <c:pt idx="56">
                  <c:v>-8.7999999999999995E-2</c:v>
                </c:pt>
                <c:pt idx="57">
                  <c:v>-8.5999999999999993E-2</c:v>
                </c:pt>
                <c:pt idx="58">
                  <c:v>-8.4000000000000005E-2</c:v>
                </c:pt>
                <c:pt idx="59">
                  <c:v>-8.2000000000000003E-2</c:v>
                </c:pt>
                <c:pt idx="60">
                  <c:v>-0.08</c:v>
                </c:pt>
                <c:pt idx="61">
                  <c:v>-7.8E-2</c:v>
                </c:pt>
                <c:pt idx="62">
                  <c:v>-7.5999999999999998E-2</c:v>
                </c:pt>
                <c:pt idx="63">
                  <c:v>-7.3999999999999996E-2</c:v>
                </c:pt>
                <c:pt idx="64">
                  <c:v>-7.1999999999999995E-2</c:v>
                </c:pt>
                <c:pt idx="65">
                  <c:v>-7.0000000000000007E-2</c:v>
                </c:pt>
                <c:pt idx="66">
                  <c:v>-6.8000000000000005E-2</c:v>
                </c:pt>
                <c:pt idx="67">
                  <c:v>-6.6000000000000003E-2</c:v>
                </c:pt>
                <c:pt idx="68">
                  <c:v>-6.4000000000000001E-2</c:v>
                </c:pt>
                <c:pt idx="69">
                  <c:v>-6.2E-2</c:v>
                </c:pt>
                <c:pt idx="70">
                  <c:v>-0.06</c:v>
                </c:pt>
                <c:pt idx="71">
                  <c:v>-5.8000000000000003E-2</c:v>
                </c:pt>
                <c:pt idx="72">
                  <c:v>-5.6000000000000001E-2</c:v>
                </c:pt>
                <c:pt idx="73">
                  <c:v>-5.3999999999999999E-2</c:v>
                </c:pt>
                <c:pt idx="74">
                  <c:v>-5.1999999999999998E-2</c:v>
                </c:pt>
                <c:pt idx="75">
                  <c:v>-0.05</c:v>
                </c:pt>
                <c:pt idx="76">
                  <c:v>-4.8000000000000001E-2</c:v>
                </c:pt>
                <c:pt idx="77">
                  <c:v>-4.5999999999999999E-2</c:v>
                </c:pt>
                <c:pt idx="78">
                  <c:v>-4.3999999999999997E-2</c:v>
                </c:pt>
                <c:pt idx="79">
                  <c:v>-4.2000000000000003E-2</c:v>
                </c:pt>
                <c:pt idx="80">
                  <c:v>-0.04</c:v>
                </c:pt>
                <c:pt idx="81">
                  <c:v>-3.7999999999999999E-2</c:v>
                </c:pt>
                <c:pt idx="82">
                  <c:v>-3.5999999999999997E-2</c:v>
                </c:pt>
                <c:pt idx="83">
                  <c:v>-3.4000000000000002E-2</c:v>
                </c:pt>
                <c:pt idx="84">
                  <c:v>-3.2000000000000001E-2</c:v>
                </c:pt>
                <c:pt idx="85">
                  <c:v>-0.03</c:v>
                </c:pt>
                <c:pt idx="86">
                  <c:v>-2.8000000000000001E-2</c:v>
                </c:pt>
                <c:pt idx="87">
                  <c:v>-2.5999999999999999E-2</c:v>
                </c:pt>
                <c:pt idx="88">
                  <c:v>-2.4E-2</c:v>
                </c:pt>
                <c:pt idx="89">
                  <c:v>-2.1999999999999999E-2</c:v>
                </c:pt>
                <c:pt idx="90">
                  <c:v>-0.02</c:v>
                </c:pt>
                <c:pt idx="91">
                  <c:v>-1.7999999999999999E-2</c:v>
                </c:pt>
                <c:pt idx="92">
                  <c:v>-1.6E-2</c:v>
                </c:pt>
                <c:pt idx="93">
                  <c:v>-1.4E-2</c:v>
                </c:pt>
                <c:pt idx="94">
                  <c:v>-1.2E-2</c:v>
                </c:pt>
                <c:pt idx="95">
                  <c:v>-0.01</c:v>
                </c:pt>
                <c:pt idx="96">
                  <c:v>-8.0000000000000002E-3</c:v>
                </c:pt>
                <c:pt idx="97">
                  <c:v>-6.0000000000000001E-3</c:v>
                </c:pt>
                <c:pt idx="98">
                  <c:v>-4.0000000000000001E-3</c:v>
                </c:pt>
                <c:pt idx="99">
                  <c:v>-2E-3</c:v>
                </c:pt>
                <c:pt idx="100">
                  <c:v>0</c:v>
                </c:pt>
                <c:pt idx="101">
                  <c:v>2E-3</c:v>
                </c:pt>
                <c:pt idx="102">
                  <c:v>4.0000000000000001E-3</c:v>
                </c:pt>
                <c:pt idx="103">
                  <c:v>6.0000000000000001E-3</c:v>
                </c:pt>
                <c:pt idx="104">
                  <c:v>8.0000000000000002E-3</c:v>
                </c:pt>
                <c:pt idx="105">
                  <c:v>0.01</c:v>
                </c:pt>
                <c:pt idx="106">
                  <c:v>1.2E-2</c:v>
                </c:pt>
                <c:pt idx="107">
                  <c:v>1.4E-2</c:v>
                </c:pt>
                <c:pt idx="108">
                  <c:v>1.6E-2</c:v>
                </c:pt>
                <c:pt idx="109">
                  <c:v>1.7999999999999999E-2</c:v>
                </c:pt>
                <c:pt idx="110">
                  <c:v>0.02</c:v>
                </c:pt>
                <c:pt idx="111">
                  <c:v>2.1999999999999999E-2</c:v>
                </c:pt>
                <c:pt idx="112">
                  <c:v>2.4E-2</c:v>
                </c:pt>
                <c:pt idx="113">
                  <c:v>2.5999999999999999E-2</c:v>
                </c:pt>
                <c:pt idx="114">
                  <c:v>2.8000000000000001E-2</c:v>
                </c:pt>
                <c:pt idx="115">
                  <c:v>0.03</c:v>
                </c:pt>
                <c:pt idx="116">
                  <c:v>3.2000000000000001E-2</c:v>
                </c:pt>
                <c:pt idx="117">
                  <c:v>3.4000000000000002E-2</c:v>
                </c:pt>
                <c:pt idx="118">
                  <c:v>3.5999999999999997E-2</c:v>
                </c:pt>
                <c:pt idx="119">
                  <c:v>3.7999999999999999E-2</c:v>
                </c:pt>
                <c:pt idx="120">
                  <c:v>0.04</c:v>
                </c:pt>
                <c:pt idx="121">
                  <c:v>4.2000000000000003E-2</c:v>
                </c:pt>
                <c:pt idx="122">
                  <c:v>4.3999999999999997E-2</c:v>
                </c:pt>
                <c:pt idx="123">
                  <c:v>4.5999999999999999E-2</c:v>
                </c:pt>
                <c:pt idx="124">
                  <c:v>4.8000000000000001E-2</c:v>
                </c:pt>
                <c:pt idx="125">
                  <c:v>0.05</c:v>
                </c:pt>
                <c:pt idx="126">
                  <c:v>5.1999999999999998E-2</c:v>
                </c:pt>
                <c:pt idx="127">
                  <c:v>5.3999999999999999E-2</c:v>
                </c:pt>
                <c:pt idx="128">
                  <c:v>5.6000000000000001E-2</c:v>
                </c:pt>
                <c:pt idx="129">
                  <c:v>5.8000000000000003E-2</c:v>
                </c:pt>
                <c:pt idx="130">
                  <c:v>0.06</c:v>
                </c:pt>
                <c:pt idx="131">
                  <c:v>6.2E-2</c:v>
                </c:pt>
                <c:pt idx="132">
                  <c:v>6.4000000000000001E-2</c:v>
                </c:pt>
                <c:pt idx="133">
                  <c:v>6.6000000000000003E-2</c:v>
                </c:pt>
                <c:pt idx="134">
                  <c:v>6.8000000000000005E-2</c:v>
                </c:pt>
                <c:pt idx="135">
                  <c:v>7.0000000000000007E-2</c:v>
                </c:pt>
                <c:pt idx="136">
                  <c:v>7.1999999999999995E-2</c:v>
                </c:pt>
                <c:pt idx="137">
                  <c:v>7.3999999999999996E-2</c:v>
                </c:pt>
                <c:pt idx="138">
                  <c:v>7.5999999999999998E-2</c:v>
                </c:pt>
                <c:pt idx="139">
                  <c:v>7.8E-2</c:v>
                </c:pt>
                <c:pt idx="140">
                  <c:v>0.08</c:v>
                </c:pt>
                <c:pt idx="141">
                  <c:v>8.2000000000000003E-2</c:v>
                </c:pt>
                <c:pt idx="142">
                  <c:v>8.4000000000000005E-2</c:v>
                </c:pt>
                <c:pt idx="143">
                  <c:v>8.5999999999999993E-2</c:v>
                </c:pt>
                <c:pt idx="144">
                  <c:v>8.7999999999999995E-2</c:v>
                </c:pt>
                <c:pt idx="145">
                  <c:v>0.09</c:v>
                </c:pt>
                <c:pt idx="146">
                  <c:v>9.1999999999999998E-2</c:v>
                </c:pt>
                <c:pt idx="147">
                  <c:v>9.4E-2</c:v>
                </c:pt>
                <c:pt idx="148">
                  <c:v>9.6000000000000002E-2</c:v>
                </c:pt>
                <c:pt idx="149">
                  <c:v>9.8000000000000004E-2</c:v>
                </c:pt>
                <c:pt idx="150">
                  <c:v>0.1</c:v>
                </c:pt>
                <c:pt idx="151">
                  <c:v>0.10199999999999999</c:v>
                </c:pt>
                <c:pt idx="152">
                  <c:v>0.104</c:v>
                </c:pt>
                <c:pt idx="153">
                  <c:v>0.106</c:v>
                </c:pt>
                <c:pt idx="154">
                  <c:v>0.108</c:v>
                </c:pt>
                <c:pt idx="155">
                  <c:v>0.11</c:v>
                </c:pt>
                <c:pt idx="156">
                  <c:v>0.112</c:v>
                </c:pt>
                <c:pt idx="157">
                  <c:v>0.114</c:v>
                </c:pt>
                <c:pt idx="158">
                  <c:v>0.11600000000000001</c:v>
                </c:pt>
                <c:pt idx="159">
                  <c:v>0.11799999999999999</c:v>
                </c:pt>
                <c:pt idx="160">
                  <c:v>0.12</c:v>
                </c:pt>
                <c:pt idx="161">
                  <c:v>0.122</c:v>
                </c:pt>
                <c:pt idx="162">
                  <c:v>0.124</c:v>
                </c:pt>
                <c:pt idx="163">
                  <c:v>0.126</c:v>
                </c:pt>
                <c:pt idx="164">
                  <c:v>0.128</c:v>
                </c:pt>
                <c:pt idx="165">
                  <c:v>0.13</c:v>
                </c:pt>
                <c:pt idx="166">
                  <c:v>0.13200000000000001</c:v>
                </c:pt>
                <c:pt idx="167">
                  <c:v>0.13400000000000001</c:v>
                </c:pt>
                <c:pt idx="168">
                  <c:v>0.13600000000000001</c:v>
                </c:pt>
                <c:pt idx="169">
                  <c:v>0.13800000000000001</c:v>
                </c:pt>
                <c:pt idx="170">
                  <c:v>0.14000000000000001</c:v>
                </c:pt>
                <c:pt idx="171">
                  <c:v>0.14199999999999999</c:v>
                </c:pt>
                <c:pt idx="172">
                  <c:v>0.14399999999999999</c:v>
                </c:pt>
                <c:pt idx="173">
                  <c:v>0.14599999999999999</c:v>
                </c:pt>
                <c:pt idx="174">
                  <c:v>0.14799999999999999</c:v>
                </c:pt>
                <c:pt idx="175">
                  <c:v>0.15</c:v>
                </c:pt>
                <c:pt idx="176">
                  <c:v>0.152</c:v>
                </c:pt>
                <c:pt idx="177">
                  <c:v>0.154</c:v>
                </c:pt>
                <c:pt idx="178">
                  <c:v>0.156</c:v>
                </c:pt>
                <c:pt idx="179">
                  <c:v>0.158</c:v>
                </c:pt>
                <c:pt idx="180">
                  <c:v>0.16</c:v>
                </c:pt>
                <c:pt idx="181">
                  <c:v>0.16200000000000001</c:v>
                </c:pt>
                <c:pt idx="182">
                  <c:v>0.16400000000000001</c:v>
                </c:pt>
                <c:pt idx="183">
                  <c:v>0.16600000000000001</c:v>
                </c:pt>
                <c:pt idx="184">
                  <c:v>0.16800000000000001</c:v>
                </c:pt>
                <c:pt idx="185">
                  <c:v>0.17</c:v>
                </c:pt>
                <c:pt idx="186">
                  <c:v>0.17199999999999999</c:v>
                </c:pt>
                <c:pt idx="187">
                  <c:v>0.17399999999999999</c:v>
                </c:pt>
                <c:pt idx="188">
                  <c:v>0.17599999999999999</c:v>
                </c:pt>
                <c:pt idx="189">
                  <c:v>0.17799999999999999</c:v>
                </c:pt>
                <c:pt idx="190">
                  <c:v>0.18</c:v>
                </c:pt>
                <c:pt idx="191">
                  <c:v>0.182</c:v>
                </c:pt>
                <c:pt idx="192">
                  <c:v>0.184</c:v>
                </c:pt>
                <c:pt idx="193">
                  <c:v>0.186</c:v>
                </c:pt>
                <c:pt idx="194">
                  <c:v>0.188</c:v>
                </c:pt>
                <c:pt idx="195">
                  <c:v>0.19</c:v>
                </c:pt>
                <c:pt idx="196">
                  <c:v>0.192</c:v>
                </c:pt>
                <c:pt idx="197">
                  <c:v>0.19400000000000001</c:v>
                </c:pt>
                <c:pt idx="198">
                  <c:v>0.19600000000000001</c:v>
                </c:pt>
                <c:pt idx="199">
                  <c:v>0.19800000000000001</c:v>
                </c:pt>
                <c:pt idx="200">
                  <c:v>0.2</c:v>
                </c:pt>
              </c:numCache>
            </c:numRef>
          </c:cat>
          <c:val>
            <c:numRef>
              <c:f>'Wavelet diff'!$F$2:$F$202</c:f>
              <c:numCache>
                <c:formatCode>General</c:formatCode>
                <c:ptCount val="201"/>
                <c:pt idx="0">
                  <c:v>-1.2E-4</c:v>
                </c:pt>
                <c:pt idx="1">
                  <c:v>-6.0999999999999997E-4</c:v>
                </c:pt>
                <c:pt idx="2">
                  <c:v>-1.01E-3</c:v>
                </c:pt>
                <c:pt idx="3">
                  <c:v>-1.1900000000000001E-3</c:v>
                </c:pt>
                <c:pt idx="4">
                  <c:v>-1.09E-3</c:v>
                </c:pt>
                <c:pt idx="5">
                  <c:v>-6.0999999999999997E-4</c:v>
                </c:pt>
                <c:pt idx="6">
                  <c:v>2.5999999999999998E-4</c:v>
                </c:pt>
                <c:pt idx="7">
                  <c:v>1.5200000000000001E-3</c:v>
                </c:pt>
                <c:pt idx="8">
                  <c:v>3.0899999999999999E-3</c:v>
                </c:pt>
                <c:pt idx="9">
                  <c:v>4.9500000000000004E-3</c:v>
                </c:pt>
                <c:pt idx="10">
                  <c:v>7.0400000000000003E-3</c:v>
                </c:pt>
                <c:pt idx="11">
                  <c:v>9.2499999999999995E-3</c:v>
                </c:pt>
                <c:pt idx="12">
                  <c:v>1.154E-2</c:v>
                </c:pt>
                <c:pt idx="13">
                  <c:v>1.383E-2</c:v>
                </c:pt>
                <c:pt idx="14">
                  <c:v>1.6E-2</c:v>
                </c:pt>
                <c:pt idx="15">
                  <c:v>1.804E-2</c:v>
                </c:pt>
                <c:pt idx="16">
                  <c:v>1.9890000000000001E-2</c:v>
                </c:pt>
                <c:pt idx="17">
                  <c:v>2.1399999999999999E-2</c:v>
                </c:pt>
                <c:pt idx="18">
                  <c:v>2.2700000000000001E-2</c:v>
                </c:pt>
                <c:pt idx="19">
                  <c:v>2.3859999999999999E-2</c:v>
                </c:pt>
                <c:pt idx="20">
                  <c:v>2.496E-2</c:v>
                </c:pt>
                <c:pt idx="21">
                  <c:v>2.6100000000000002E-2</c:v>
                </c:pt>
                <c:pt idx="22">
                  <c:v>2.741E-2</c:v>
                </c:pt>
                <c:pt idx="23">
                  <c:v>2.921E-2</c:v>
                </c:pt>
                <c:pt idx="24">
                  <c:v>3.1390000000000001E-2</c:v>
                </c:pt>
                <c:pt idx="25">
                  <c:v>3.3980000000000003E-2</c:v>
                </c:pt>
                <c:pt idx="26">
                  <c:v>3.5650000000000001E-2</c:v>
                </c:pt>
                <c:pt idx="27">
                  <c:v>3.7589999999999998E-2</c:v>
                </c:pt>
                <c:pt idx="28">
                  <c:v>3.9730000000000001E-2</c:v>
                </c:pt>
                <c:pt idx="29">
                  <c:v>4.2139999999999997E-2</c:v>
                </c:pt>
                <c:pt idx="30">
                  <c:v>4.4560000000000002E-2</c:v>
                </c:pt>
                <c:pt idx="31">
                  <c:v>4.6850000000000003E-2</c:v>
                </c:pt>
                <c:pt idx="32">
                  <c:v>4.8779999999999997E-2</c:v>
                </c:pt>
                <c:pt idx="33">
                  <c:v>5.0349999999999999E-2</c:v>
                </c:pt>
                <c:pt idx="34">
                  <c:v>5.1499999999999997E-2</c:v>
                </c:pt>
                <c:pt idx="35">
                  <c:v>5.2330000000000002E-2</c:v>
                </c:pt>
                <c:pt idx="36">
                  <c:v>5.2440000000000001E-2</c:v>
                </c:pt>
                <c:pt idx="37">
                  <c:v>5.16E-2</c:v>
                </c:pt>
                <c:pt idx="38">
                  <c:v>4.9349999999999998E-2</c:v>
                </c:pt>
                <c:pt idx="39">
                  <c:v>4.589E-2</c:v>
                </c:pt>
                <c:pt idx="40">
                  <c:v>4.1230000000000003E-2</c:v>
                </c:pt>
                <c:pt idx="41">
                  <c:v>3.4759999999999999E-2</c:v>
                </c:pt>
                <c:pt idx="42">
                  <c:v>2.7480000000000001E-2</c:v>
                </c:pt>
                <c:pt idx="43">
                  <c:v>1.984E-2</c:v>
                </c:pt>
                <c:pt idx="44">
                  <c:v>1.238E-2</c:v>
                </c:pt>
                <c:pt idx="45">
                  <c:v>5.3699999999999998E-3</c:v>
                </c:pt>
                <c:pt idx="46">
                  <c:v>-8.3000000000000001E-4</c:v>
                </c:pt>
                <c:pt idx="47">
                  <c:v>-5.1000000000000004E-3</c:v>
                </c:pt>
                <c:pt idx="48">
                  <c:v>-8.3899999999999999E-3</c:v>
                </c:pt>
                <c:pt idx="49">
                  <c:v>-1.094E-2</c:v>
                </c:pt>
                <c:pt idx="50">
                  <c:v>-1.2529999999999999E-2</c:v>
                </c:pt>
                <c:pt idx="51">
                  <c:v>-1.4149999999999999E-2</c:v>
                </c:pt>
                <c:pt idx="52">
                  <c:v>-1.6369999999999999E-2</c:v>
                </c:pt>
                <c:pt idx="53">
                  <c:v>-2.0930000000000001E-2</c:v>
                </c:pt>
                <c:pt idx="54">
                  <c:v>-2.6380000000000001E-2</c:v>
                </c:pt>
                <c:pt idx="55">
                  <c:v>-3.2320000000000002E-2</c:v>
                </c:pt>
                <c:pt idx="56">
                  <c:v>-3.8129999999999997E-2</c:v>
                </c:pt>
                <c:pt idx="57">
                  <c:v>-4.3909999999999998E-2</c:v>
                </c:pt>
                <c:pt idx="58">
                  <c:v>-4.9509999999999998E-2</c:v>
                </c:pt>
                <c:pt idx="59">
                  <c:v>-5.4350000000000002E-2</c:v>
                </c:pt>
                <c:pt idx="60">
                  <c:v>-5.901E-2</c:v>
                </c:pt>
                <c:pt idx="61">
                  <c:v>-6.368E-2</c:v>
                </c:pt>
                <c:pt idx="62">
                  <c:v>-6.9159999999999999E-2</c:v>
                </c:pt>
                <c:pt idx="63">
                  <c:v>-7.4539999999999995E-2</c:v>
                </c:pt>
                <c:pt idx="64">
                  <c:v>-7.9490000000000005E-2</c:v>
                </c:pt>
                <c:pt idx="65">
                  <c:v>-8.276E-2</c:v>
                </c:pt>
                <c:pt idx="66">
                  <c:v>-8.5610000000000006E-2</c:v>
                </c:pt>
                <c:pt idx="67">
                  <c:v>-8.8469999999999993E-2</c:v>
                </c:pt>
                <c:pt idx="68">
                  <c:v>-9.2579999999999996E-2</c:v>
                </c:pt>
                <c:pt idx="69">
                  <c:v>-9.6909999999999996E-2</c:v>
                </c:pt>
                <c:pt idx="70">
                  <c:v>-0.10120999999999999</c:v>
                </c:pt>
                <c:pt idx="71">
                  <c:v>-0.10444000000000001</c:v>
                </c:pt>
                <c:pt idx="72">
                  <c:v>-0.10768999999999999</c:v>
                </c:pt>
                <c:pt idx="73">
                  <c:v>-0.11135</c:v>
                </c:pt>
                <c:pt idx="74">
                  <c:v>-0.11729000000000001</c:v>
                </c:pt>
                <c:pt idx="75">
                  <c:v>-0.12330000000000001</c:v>
                </c:pt>
                <c:pt idx="76">
                  <c:v>-0.12848000000000001</c:v>
                </c:pt>
                <c:pt idx="77">
                  <c:v>-0.13102</c:v>
                </c:pt>
                <c:pt idx="78">
                  <c:v>-0.13183</c:v>
                </c:pt>
                <c:pt idx="79">
                  <c:v>-0.13092000000000001</c:v>
                </c:pt>
                <c:pt idx="80">
                  <c:v>-0.12359000000000001</c:v>
                </c:pt>
                <c:pt idx="81">
                  <c:v>-0.11776</c:v>
                </c:pt>
                <c:pt idx="82">
                  <c:v>-0.11724</c:v>
                </c:pt>
                <c:pt idx="83">
                  <c:v>-0.13727</c:v>
                </c:pt>
                <c:pt idx="84">
                  <c:v>-0.16166</c:v>
                </c:pt>
                <c:pt idx="85">
                  <c:v>-0.1845</c:v>
                </c:pt>
                <c:pt idx="86">
                  <c:v>-0.1958</c:v>
                </c:pt>
                <c:pt idx="87">
                  <c:v>-0.19792000000000001</c:v>
                </c:pt>
                <c:pt idx="88">
                  <c:v>-0.18920000000000001</c:v>
                </c:pt>
                <c:pt idx="89">
                  <c:v>-0.16145999999999999</c:v>
                </c:pt>
                <c:pt idx="90">
                  <c:v>-0.12354</c:v>
                </c:pt>
                <c:pt idx="91">
                  <c:v>-7.8700000000000006E-2</c:v>
                </c:pt>
                <c:pt idx="92">
                  <c:v>-4.8520000000000001E-2</c:v>
                </c:pt>
                <c:pt idx="93">
                  <c:v>-4.4799999999999996E-3</c:v>
                </c:pt>
                <c:pt idx="94">
                  <c:v>6.5640000000000004E-2</c:v>
                </c:pt>
                <c:pt idx="95">
                  <c:v>0.20616999999999999</c:v>
                </c:pt>
                <c:pt idx="96">
                  <c:v>0.37248999999999999</c:v>
                </c:pt>
                <c:pt idx="97">
                  <c:v>0.54898000000000002</c:v>
                </c:pt>
                <c:pt idx="98">
                  <c:v>0.74395</c:v>
                </c:pt>
                <c:pt idx="99">
                  <c:v>0.90513999999999994</c:v>
                </c:pt>
                <c:pt idx="100">
                  <c:v>1</c:v>
                </c:pt>
                <c:pt idx="101">
                  <c:v>0.91552</c:v>
                </c:pt>
                <c:pt idx="102">
                  <c:v>0.75843000000000005</c:v>
                </c:pt>
                <c:pt idx="103">
                  <c:v>0.56403000000000003</c:v>
                </c:pt>
                <c:pt idx="104">
                  <c:v>0.38630999999999999</c:v>
                </c:pt>
                <c:pt idx="105">
                  <c:v>0.21867</c:v>
                </c:pt>
                <c:pt idx="106">
                  <c:v>7.4200000000000002E-2</c:v>
                </c:pt>
                <c:pt idx="107">
                  <c:v>-1.0000000000000001E-5</c:v>
                </c:pt>
                <c:pt idx="108">
                  <c:v>-4.5719999999999997E-2</c:v>
                </c:pt>
                <c:pt idx="109">
                  <c:v>-7.5800000000000006E-2</c:v>
                </c:pt>
                <c:pt idx="110">
                  <c:v>-0.12019000000000001</c:v>
                </c:pt>
                <c:pt idx="111">
                  <c:v>-0.15876999999999999</c:v>
                </c:pt>
                <c:pt idx="112">
                  <c:v>-0.18769</c:v>
                </c:pt>
                <c:pt idx="113">
                  <c:v>-0.19764999999999999</c:v>
                </c:pt>
                <c:pt idx="114">
                  <c:v>-0.19631999999999999</c:v>
                </c:pt>
                <c:pt idx="115">
                  <c:v>-0.18587000000000001</c:v>
                </c:pt>
                <c:pt idx="116">
                  <c:v>-0.16361000000000001</c:v>
                </c:pt>
                <c:pt idx="117">
                  <c:v>-0.13914000000000001</c:v>
                </c:pt>
                <c:pt idx="118">
                  <c:v>-0.11809</c:v>
                </c:pt>
                <c:pt idx="119">
                  <c:v>-0.11748</c:v>
                </c:pt>
                <c:pt idx="120">
                  <c:v>-0.12300999999999999</c:v>
                </c:pt>
                <c:pt idx="121">
                  <c:v>-0.13055</c:v>
                </c:pt>
                <c:pt idx="122">
                  <c:v>-0.13181999999999999</c:v>
                </c:pt>
                <c:pt idx="123">
                  <c:v>-0.13114999999999999</c:v>
                </c:pt>
                <c:pt idx="124">
                  <c:v>-0.12878999999999999</c:v>
                </c:pt>
                <c:pt idx="125">
                  <c:v>-0.12375</c:v>
                </c:pt>
                <c:pt idx="126">
                  <c:v>-0.11778</c:v>
                </c:pt>
                <c:pt idx="127">
                  <c:v>-0.11174000000000001</c:v>
                </c:pt>
                <c:pt idx="128">
                  <c:v>-0.10796</c:v>
                </c:pt>
                <c:pt idx="129">
                  <c:v>-0.10469000000000001</c:v>
                </c:pt>
                <c:pt idx="130">
                  <c:v>-0.10150000000000001</c:v>
                </c:pt>
                <c:pt idx="131">
                  <c:v>-9.7259999999999999E-2</c:v>
                </c:pt>
                <c:pt idx="132">
                  <c:v>-9.2910000000000006E-2</c:v>
                </c:pt>
                <c:pt idx="133">
                  <c:v>-8.8749999999999996E-2</c:v>
                </c:pt>
                <c:pt idx="134">
                  <c:v>-8.5830000000000004E-2</c:v>
                </c:pt>
                <c:pt idx="135">
                  <c:v>-8.2989999999999994E-2</c:v>
                </c:pt>
                <c:pt idx="136">
                  <c:v>-7.9810000000000006E-2</c:v>
                </c:pt>
                <c:pt idx="137">
                  <c:v>-7.4950000000000003E-2</c:v>
                </c:pt>
                <c:pt idx="138">
                  <c:v>-6.9589999999999999E-2</c:v>
                </c:pt>
                <c:pt idx="139">
                  <c:v>-6.4079999999999998E-2</c:v>
                </c:pt>
                <c:pt idx="140">
                  <c:v>-5.9380000000000002E-2</c:v>
                </c:pt>
                <c:pt idx="141">
                  <c:v>-5.4730000000000001E-2</c:v>
                </c:pt>
                <c:pt idx="142">
                  <c:v>-4.9919999999999999E-2</c:v>
                </c:pt>
                <c:pt idx="143">
                  <c:v>-4.4359999999999997E-2</c:v>
                </c:pt>
                <c:pt idx="144">
                  <c:v>-3.8600000000000002E-2</c:v>
                </c:pt>
                <c:pt idx="145">
                  <c:v>-3.279E-2</c:v>
                </c:pt>
                <c:pt idx="146">
                  <c:v>-2.6839999999999999E-2</c:v>
                </c:pt>
                <c:pt idx="147">
                  <c:v>-2.1340000000000001E-2</c:v>
                </c:pt>
                <c:pt idx="148">
                  <c:v>-1.6650000000000002E-2</c:v>
                </c:pt>
                <c:pt idx="149">
                  <c:v>-1.43E-2</c:v>
                </c:pt>
                <c:pt idx="150">
                  <c:v>-1.2659999999999999E-2</c:v>
                </c:pt>
                <c:pt idx="151">
                  <c:v>-1.11E-2</c:v>
                </c:pt>
                <c:pt idx="152">
                  <c:v>-8.6199999999999992E-3</c:v>
                </c:pt>
                <c:pt idx="153">
                  <c:v>-5.4000000000000003E-3</c:v>
                </c:pt>
                <c:pt idx="154">
                  <c:v>-1.24E-3</c:v>
                </c:pt>
                <c:pt idx="155">
                  <c:v>4.8399999999999997E-3</c:v>
                </c:pt>
                <c:pt idx="156">
                  <c:v>1.18E-2</c:v>
                </c:pt>
                <c:pt idx="157">
                  <c:v>1.9230000000000001E-2</c:v>
                </c:pt>
                <c:pt idx="158">
                  <c:v>2.6880000000000001E-2</c:v>
                </c:pt>
                <c:pt idx="159">
                  <c:v>3.422E-2</c:v>
                </c:pt>
                <c:pt idx="160">
                  <c:v>4.079E-2</c:v>
                </c:pt>
                <c:pt idx="161">
                  <c:v>4.5569999999999999E-2</c:v>
                </c:pt>
                <c:pt idx="162">
                  <c:v>4.913E-2</c:v>
                </c:pt>
                <c:pt idx="163">
                  <c:v>5.1490000000000001E-2</c:v>
                </c:pt>
                <c:pt idx="164">
                  <c:v>5.2420000000000001E-2</c:v>
                </c:pt>
                <c:pt idx="165">
                  <c:v>5.237E-2</c:v>
                </c:pt>
                <c:pt idx="166">
                  <c:v>5.1580000000000001E-2</c:v>
                </c:pt>
                <c:pt idx="167">
                  <c:v>5.0459999999999998E-2</c:v>
                </c:pt>
                <c:pt idx="168">
                  <c:v>4.8910000000000002E-2</c:v>
                </c:pt>
                <c:pt idx="169">
                  <c:v>4.7010000000000003E-2</c:v>
                </c:pt>
                <c:pt idx="170">
                  <c:v>4.4740000000000002E-2</c:v>
                </c:pt>
                <c:pt idx="171">
                  <c:v>4.233E-2</c:v>
                </c:pt>
                <c:pt idx="172">
                  <c:v>3.9910000000000001E-2</c:v>
                </c:pt>
                <c:pt idx="173">
                  <c:v>3.7749999999999999E-2</c:v>
                </c:pt>
                <c:pt idx="174">
                  <c:v>3.5790000000000002E-2</c:v>
                </c:pt>
                <c:pt idx="175">
                  <c:v>3.4090000000000002E-2</c:v>
                </c:pt>
                <c:pt idx="176">
                  <c:v>3.1469999999999998E-2</c:v>
                </c:pt>
                <c:pt idx="177">
                  <c:v>2.9270000000000001E-2</c:v>
                </c:pt>
                <c:pt idx="178">
                  <c:v>2.7439999999999999E-2</c:v>
                </c:pt>
                <c:pt idx="179">
                  <c:v>2.6100000000000002E-2</c:v>
                </c:pt>
                <c:pt idx="180">
                  <c:v>2.495E-2</c:v>
                </c:pt>
                <c:pt idx="181">
                  <c:v>2.3859999999999999E-2</c:v>
                </c:pt>
                <c:pt idx="182">
                  <c:v>2.2710000000000001E-2</c:v>
                </c:pt>
                <c:pt idx="183">
                  <c:v>2.1420000000000002E-2</c:v>
                </c:pt>
                <c:pt idx="184">
                  <c:v>1.993E-2</c:v>
                </c:pt>
                <c:pt idx="185">
                  <c:v>1.8100000000000002E-2</c:v>
                </c:pt>
                <c:pt idx="186">
                  <c:v>1.6080000000000001E-2</c:v>
                </c:pt>
                <c:pt idx="187">
                  <c:v>1.393E-2</c:v>
                </c:pt>
                <c:pt idx="188">
                  <c:v>1.1639999999999999E-2</c:v>
                </c:pt>
                <c:pt idx="189">
                  <c:v>9.3600000000000003E-3</c:v>
                </c:pt>
                <c:pt idx="190">
                  <c:v>7.1599999999999997E-3</c:v>
                </c:pt>
                <c:pt idx="191">
                  <c:v>5.0600000000000003E-3</c:v>
                </c:pt>
                <c:pt idx="192">
                  <c:v>3.1900000000000001E-3</c:v>
                </c:pt>
                <c:pt idx="193">
                  <c:v>1.6199999999999999E-3</c:v>
                </c:pt>
                <c:pt idx="194">
                  <c:v>3.4000000000000002E-4</c:v>
                </c:pt>
                <c:pt idx="195">
                  <c:v>-5.5000000000000003E-4</c:v>
                </c:pt>
                <c:pt idx="196">
                  <c:v>-1.0499999999999999E-3</c:v>
                </c:pt>
                <c:pt idx="197">
                  <c:v>-1.17E-3</c:v>
                </c:pt>
                <c:pt idx="198">
                  <c:v>-9.8999999999999999E-4</c:v>
                </c:pt>
                <c:pt idx="199">
                  <c:v>-6.0999999999999997E-4</c:v>
                </c:pt>
                <c:pt idx="200">
                  <c:v>-1.2E-4</c:v>
                </c:pt>
              </c:numCache>
            </c:numRef>
          </c:val>
          <c:smooth val="0"/>
        </c:ser>
        <c:ser>
          <c:idx val="5"/>
          <c:order val="5"/>
          <c:tx>
            <c:strRef>
              <c:f>'Wavelet diff'!$G$1</c:f>
              <c:strCache>
                <c:ptCount val="1"/>
                <c:pt idx="0">
                  <c:v>Hue 25</c:v>
                </c:pt>
              </c:strCache>
            </c:strRef>
          </c:tx>
          <c:marker>
            <c:symbol val="none"/>
          </c:marker>
          <c:cat>
            <c:numRef>
              <c:f>'Wavelet diff'!$A$2:$A$202</c:f>
              <c:numCache>
                <c:formatCode>General</c:formatCode>
                <c:ptCount val="201"/>
                <c:pt idx="0">
                  <c:v>-0.2</c:v>
                </c:pt>
                <c:pt idx="1">
                  <c:v>-0.19800000000000001</c:v>
                </c:pt>
                <c:pt idx="2">
                  <c:v>-0.19600000000000001</c:v>
                </c:pt>
                <c:pt idx="3">
                  <c:v>-0.19400000000000001</c:v>
                </c:pt>
                <c:pt idx="4">
                  <c:v>-0.192</c:v>
                </c:pt>
                <c:pt idx="5">
                  <c:v>-0.19</c:v>
                </c:pt>
                <c:pt idx="6">
                  <c:v>-0.188</c:v>
                </c:pt>
                <c:pt idx="7">
                  <c:v>-0.186</c:v>
                </c:pt>
                <c:pt idx="8">
                  <c:v>-0.184</c:v>
                </c:pt>
                <c:pt idx="9">
                  <c:v>-0.182</c:v>
                </c:pt>
                <c:pt idx="10">
                  <c:v>-0.18</c:v>
                </c:pt>
                <c:pt idx="11">
                  <c:v>-0.17799999999999999</c:v>
                </c:pt>
                <c:pt idx="12">
                  <c:v>-0.17599999999999999</c:v>
                </c:pt>
                <c:pt idx="13">
                  <c:v>-0.17399999999999999</c:v>
                </c:pt>
                <c:pt idx="14">
                  <c:v>-0.17199999999999999</c:v>
                </c:pt>
                <c:pt idx="15">
                  <c:v>-0.17</c:v>
                </c:pt>
                <c:pt idx="16">
                  <c:v>-0.16800000000000001</c:v>
                </c:pt>
                <c:pt idx="17">
                  <c:v>-0.16600000000000001</c:v>
                </c:pt>
                <c:pt idx="18">
                  <c:v>-0.16400000000000001</c:v>
                </c:pt>
                <c:pt idx="19">
                  <c:v>-0.16200000000000001</c:v>
                </c:pt>
                <c:pt idx="20">
                  <c:v>-0.16</c:v>
                </c:pt>
                <c:pt idx="21">
                  <c:v>-0.158</c:v>
                </c:pt>
                <c:pt idx="22">
                  <c:v>-0.156</c:v>
                </c:pt>
                <c:pt idx="23">
                  <c:v>-0.154</c:v>
                </c:pt>
                <c:pt idx="24">
                  <c:v>-0.152</c:v>
                </c:pt>
                <c:pt idx="25">
                  <c:v>-0.15</c:v>
                </c:pt>
                <c:pt idx="26">
                  <c:v>-0.14799999999999999</c:v>
                </c:pt>
                <c:pt idx="27">
                  <c:v>-0.14599999999999999</c:v>
                </c:pt>
                <c:pt idx="28">
                  <c:v>-0.14399999999999999</c:v>
                </c:pt>
                <c:pt idx="29">
                  <c:v>-0.14199999999999999</c:v>
                </c:pt>
                <c:pt idx="30">
                  <c:v>-0.14000000000000001</c:v>
                </c:pt>
                <c:pt idx="31">
                  <c:v>-0.13800000000000001</c:v>
                </c:pt>
                <c:pt idx="32">
                  <c:v>-0.13600000000000001</c:v>
                </c:pt>
                <c:pt idx="33">
                  <c:v>-0.13400000000000001</c:v>
                </c:pt>
                <c:pt idx="34">
                  <c:v>-0.13200000000000001</c:v>
                </c:pt>
                <c:pt idx="35">
                  <c:v>-0.13</c:v>
                </c:pt>
                <c:pt idx="36">
                  <c:v>-0.128</c:v>
                </c:pt>
                <c:pt idx="37">
                  <c:v>-0.126</c:v>
                </c:pt>
                <c:pt idx="38">
                  <c:v>-0.124</c:v>
                </c:pt>
                <c:pt idx="39">
                  <c:v>-0.122</c:v>
                </c:pt>
                <c:pt idx="40">
                  <c:v>-0.12</c:v>
                </c:pt>
                <c:pt idx="41">
                  <c:v>-0.11799999999999999</c:v>
                </c:pt>
                <c:pt idx="42">
                  <c:v>-0.11600000000000001</c:v>
                </c:pt>
                <c:pt idx="43">
                  <c:v>-0.114</c:v>
                </c:pt>
                <c:pt idx="44">
                  <c:v>-0.112</c:v>
                </c:pt>
                <c:pt idx="45">
                  <c:v>-0.11</c:v>
                </c:pt>
                <c:pt idx="46">
                  <c:v>-0.108</c:v>
                </c:pt>
                <c:pt idx="47">
                  <c:v>-0.106</c:v>
                </c:pt>
                <c:pt idx="48">
                  <c:v>-0.104</c:v>
                </c:pt>
                <c:pt idx="49">
                  <c:v>-0.10199999999999999</c:v>
                </c:pt>
                <c:pt idx="50">
                  <c:v>-0.1</c:v>
                </c:pt>
                <c:pt idx="51">
                  <c:v>-9.8000000000000004E-2</c:v>
                </c:pt>
                <c:pt idx="52">
                  <c:v>-9.6000000000000002E-2</c:v>
                </c:pt>
                <c:pt idx="53">
                  <c:v>-9.4E-2</c:v>
                </c:pt>
                <c:pt idx="54">
                  <c:v>-9.1999999999999998E-2</c:v>
                </c:pt>
                <c:pt idx="55">
                  <c:v>-0.09</c:v>
                </c:pt>
                <c:pt idx="56">
                  <c:v>-8.7999999999999995E-2</c:v>
                </c:pt>
                <c:pt idx="57">
                  <c:v>-8.5999999999999993E-2</c:v>
                </c:pt>
                <c:pt idx="58">
                  <c:v>-8.4000000000000005E-2</c:v>
                </c:pt>
                <c:pt idx="59">
                  <c:v>-8.2000000000000003E-2</c:v>
                </c:pt>
                <c:pt idx="60">
                  <c:v>-0.08</c:v>
                </c:pt>
                <c:pt idx="61">
                  <c:v>-7.8E-2</c:v>
                </c:pt>
                <c:pt idx="62">
                  <c:v>-7.5999999999999998E-2</c:v>
                </c:pt>
                <c:pt idx="63">
                  <c:v>-7.3999999999999996E-2</c:v>
                </c:pt>
                <c:pt idx="64">
                  <c:v>-7.1999999999999995E-2</c:v>
                </c:pt>
                <c:pt idx="65">
                  <c:v>-7.0000000000000007E-2</c:v>
                </c:pt>
                <c:pt idx="66">
                  <c:v>-6.8000000000000005E-2</c:v>
                </c:pt>
                <c:pt idx="67">
                  <c:v>-6.6000000000000003E-2</c:v>
                </c:pt>
                <c:pt idx="68">
                  <c:v>-6.4000000000000001E-2</c:v>
                </c:pt>
                <c:pt idx="69">
                  <c:v>-6.2E-2</c:v>
                </c:pt>
                <c:pt idx="70">
                  <c:v>-0.06</c:v>
                </c:pt>
                <c:pt idx="71">
                  <c:v>-5.8000000000000003E-2</c:v>
                </c:pt>
                <c:pt idx="72">
                  <c:v>-5.6000000000000001E-2</c:v>
                </c:pt>
                <c:pt idx="73">
                  <c:v>-5.3999999999999999E-2</c:v>
                </c:pt>
                <c:pt idx="74">
                  <c:v>-5.1999999999999998E-2</c:v>
                </c:pt>
                <c:pt idx="75">
                  <c:v>-0.05</c:v>
                </c:pt>
                <c:pt idx="76">
                  <c:v>-4.8000000000000001E-2</c:v>
                </c:pt>
                <c:pt idx="77">
                  <c:v>-4.5999999999999999E-2</c:v>
                </c:pt>
                <c:pt idx="78">
                  <c:v>-4.3999999999999997E-2</c:v>
                </c:pt>
                <c:pt idx="79">
                  <c:v>-4.2000000000000003E-2</c:v>
                </c:pt>
                <c:pt idx="80">
                  <c:v>-0.04</c:v>
                </c:pt>
                <c:pt idx="81">
                  <c:v>-3.7999999999999999E-2</c:v>
                </c:pt>
                <c:pt idx="82">
                  <c:v>-3.5999999999999997E-2</c:v>
                </c:pt>
                <c:pt idx="83">
                  <c:v>-3.4000000000000002E-2</c:v>
                </c:pt>
                <c:pt idx="84">
                  <c:v>-3.2000000000000001E-2</c:v>
                </c:pt>
                <c:pt idx="85">
                  <c:v>-0.03</c:v>
                </c:pt>
                <c:pt idx="86">
                  <c:v>-2.8000000000000001E-2</c:v>
                </c:pt>
                <c:pt idx="87">
                  <c:v>-2.5999999999999999E-2</c:v>
                </c:pt>
                <c:pt idx="88">
                  <c:v>-2.4E-2</c:v>
                </c:pt>
                <c:pt idx="89">
                  <c:v>-2.1999999999999999E-2</c:v>
                </c:pt>
                <c:pt idx="90">
                  <c:v>-0.02</c:v>
                </c:pt>
                <c:pt idx="91">
                  <c:v>-1.7999999999999999E-2</c:v>
                </c:pt>
                <c:pt idx="92">
                  <c:v>-1.6E-2</c:v>
                </c:pt>
                <c:pt idx="93">
                  <c:v>-1.4E-2</c:v>
                </c:pt>
                <c:pt idx="94">
                  <c:v>-1.2E-2</c:v>
                </c:pt>
                <c:pt idx="95">
                  <c:v>-0.01</c:v>
                </c:pt>
                <c:pt idx="96">
                  <c:v>-8.0000000000000002E-3</c:v>
                </c:pt>
                <c:pt idx="97">
                  <c:v>-6.0000000000000001E-3</c:v>
                </c:pt>
                <c:pt idx="98">
                  <c:v>-4.0000000000000001E-3</c:v>
                </c:pt>
                <c:pt idx="99">
                  <c:v>-2E-3</c:v>
                </c:pt>
                <c:pt idx="100">
                  <c:v>0</c:v>
                </c:pt>
                <c:pt idx="101">
                  <c:v>2E-3</c:v>
                </c:pt>
                <c:pt idx="102">
                  <c:v>4.0000000000000001E-3</c:v>
                </c:pt>
                <c:pt idx="103">
                  <c:v>6.0000000000000001E-3</c:v>
                </c:pt>
                <c:pt idx="104">
                  <c:v>8.0000000000000002E-3</c:v>
                </c:pt>
                <c:pt idx="105">
                  <c:v>0.01</c:v>
                </c:pt>
                <c:pt idx="106">
                  <c:v>1.2E-2</c:v>
                </c:pt>
                <c:pt idx="107">
                  <c:v>1.4E-2</c:v>
                </c:pt>
                <c:pt idx="108">
                  <c:v>1.6E-2</c:v>
                </c:pt>
                <c:pt idx="109">
                  <c:v>1.7999999999999999E-2</c:v>
                </c:pt>
                <c:pt idx="110">
                  <c:v>0.02</c:v>
                </c:pt>
                <c:pt idx="111">
                  <c:v>2.1999999999999999E-2</c:v>
                </c:pt>
                <c:pt idx="112">
                  <c:v>2.4E-2</c:v>
                </c:pt>
                <c:pt idx="113">
                  <c:v>2.5999999999999999E-2</c:v>
                </c:pt>
                <c:pt idx="114">
                  <c:v>2.8000000000000001E-2</c:v>
                </c:pt>
                <c:pt idx="115">
                  <c:v>0.03</c:v>
                </c:pt>
                <c:pt idx="116">
                  <c:v>3.2000000000000001E-2</c:v>
                </c:pt>
                <c:pt idx="117">
                  <c:v>3.4000000000000002E-2</c:v>
                </c:pt>
                <c:pt idx="118">
                  <c:v>3.5999999999999997E-2</c:v>
                </c:pt>
                <c:pt idx="119">
                  <c:v>3.7999999999999999E-2</c:v>
                </c:pt>
                <c:pt idx="120">
                  <c:v>0.04</c:v>
                </c:pt>
                <c:pt idx="121">
                  <c:v>4.2000000000000003E-2</c:v>
                </c:pt>
                <c:pt idx="122">
                  <c:v>4.3999999999999997E-2</c:v>
                </c:pt>
                <c:pt idx="123">
                  <c:v>4.5999999999999999E-2</c:v>
                </c:pt>
                <c:pt idx="124">
                  <c:v>4.8000000000000001E-2</c:v>
                </c:pt>
                <c:pt idx="125">
                  <c:v>0.05</c:v>
                </c:pt>
                <c:pt idx="126">
                  <c:v>5.1999999999999998E-2</c:v>
                </c:pt>
                <c:pt idx="127">
                  <c:v>5.3999999999999999E-2</c:v>
                </c:pt>
                <c:pt idx="128">
                  <c:v>5.6000000000000001E-2</c:v>
                </c:pt>
                <c:pt idx="129">
                  <c:v>5.8000000000000003E-2</c:v>
                </c:pt>
                <c:pt idx="130">
                  <c:v>0.06</c:v>
                </c:pt>
                <c:pt idx="131">
                  <c:v>6.2E-2</c:v>
                </c:pt>
                <c:pt idx="132">
                  <c:v>6.4000000000000001E-2</c:v>
                </c:pt>
                <c:pt idx="133">
                  <c:v>6.6000000000000003E-2</c:v>
                </c:pt>
                <c:pt idx="134">
                  <c:v>6.8000000000000005E-2</c:v>
                </c:pt>
                <c:pt idx="135">
                  <c:v>7.0000000000000007E-2</c:v>
                </c:pt>
                <c:pt idx="136">
                  <c:v>7.1999999999999995E-2</c:v>
                </c:pt>
                <c:pt idx="137">
                  <c:v>7.3999999999999996E-2</c:v>
                </c:pt>
                <c:pt idx="138">
                  <c:v>7.5999999999999998E-2</c:v>
                </c:pt>
                <c:pt idx="139">
                  <c:v>7.8E-2</c:v>
                </c:pt>
                <c:pt idx="140">
                  <c:v>0.08</c:v>
                </c:pt>
                <c:pt idx="141">
                  <c:v>8.2000000000000003E-2</c:v>
                </c:pt>
                <c:pt idx="142">
                  <c:v>8.4000000000000005E-2</c:v>
                </c:pt>
                <c:pt idx="143">
                  <c:v>8.5999999999999993E-2</c:v>
                </c:pt>
                <c:pt idx="144">
                  <c:v>8.7999999999999995E-2</c:v>
                </c:pt>
                <c:pt idx="145">
                  <c:v>0.09</c:v>
                </c:pt>
                <c:pt idx="146">
                  <c:v>9.1999999999999998E-2</c:v>
                </c:pt>
                <c:pt idx="147">
                  <c:v>9.4E-2</c:v>
                </c:pt>
                <c:pt idx="148">
                  <c:v>9.6000000000000002E-2</c:v>
                </c:pt>
                <c:pt idx="149">
                  <c:v>9.8000000000000004E-2</c:v>
                </c:pt>
                <c:pt idx="150">
                  <c:v>0.1</c:v>
                </c:pt>
                <c:pt idx="151">
                  <c:v>0.10199999999999999</c:v>
                </c:pt>
                <c:pt idx="152">
                  <c:v>0.104</c:v>
                </c:pt>
                <c:pt idx="153">
                  <c:v>0.106</c:v>
                </c:pt>
                <c:pt idx="154">
                  <c:v>0.108</c:v>
                </c:pt>
                <c:pt idx="155">
                  <c:v>0.11</c:v>
                </c:pt>
                <c:pt idx="156">
                  <c:v>0.112</c:v>
                </c:pt>
                <c:pt idx="157">
                  <c:v>0.114</c:v>
                </c:pt>
                <c:pt idx="158">
                  <c:v>0.11600000000000001</c:v>
                </c:pt>
                <c:pt idx="159">
                  <c:v>0.11799999999999999</c:v>
                </c:pt>
                <c:pt idx="160">
                  <c:v>0.12</c:v>
                </c:pt>
                <c:pt idx="161">
                  <c:v>0.122</c:v>
                </c:pt>
                <c:pt idx="162">
                  <c:v>0.124</c:v>
                </c:pt>
                <c:pt idx="163">
                  <c:v>0.126</c:v>
                </c:pt>
                <c:pt idx="164">
                  <c:v>0.128</c:v>
                </c:pt>
                <c:pt idx="165">
                  <c:v>0.13</c:v>
                </c:pt>
                <c:pt idx="166">
                  <c:v>0.13200000000000001</c:v>
                </c:pt>
                <c:pt idx="167">
                  <c:v>0.13400000000000001</c:v>
                </c:pt>
                <c:pt idx="168">
                  <c:v>0.13600000000000001</c:v>
                </c:pt>
                <c:pt idx="169">
                  <c:v>0.13800000000000001</c:v>
                </c:pt>
                <c:pt idx="170">
                  <c:v>0.14000000000000001</c:v>
                </c:pt>
                <c:pt idx="171">
                  <c:v>0.14199999999999999</c:v>
                </c:pt>
                <c:pt idx="172">
                  <c:v>0.14399999999999999</c:v>
                </c:pt>
                <c:pt idx="173">
                  <c:v>0.14599999999999999</c:v>
                </c:pt>
                <c:pt idx="174">
                  <c:v>0.14799999999999999</c:v>
                </c:pt>
                <c:pt idx="175">
                  <c:v>0.15</c:v>
                </c:pt>
                <c:pt idx="176">
                  <c:v>0.152</c:v>
                </c:pt>
                <c:pt idx="177">
                  <c:v>0.154</c:v>
                </c:pt>
                <c:pt idx="178">
                  <c:v>0.156</c:v>
                </c:pt>
                <c:pt idx="179">
                  <c:v>0.158</c:v>
                </c:pt>
                <c:pt idx="180">
                  <c:v>0.16</c:v>
                </c:pt>
                <c:pt idx="181">
                  <c:v>0.16200000000000001</c:v>
                </c:pt>
                <c:pt idx="182">
                  <c:v>0.16400000000000001</c:v>
                </c:pt>
                <c:pt idx="183">
                  <c:v>0.16600000000000001</c:v>
                </c:pt>
                <c:pt idx="184">
                  <c:v>0.16800000000000001</c:v>
                </c:pt>
                <c:pt idx="185">
                  <c:v>0.17</c:v>
                </c:pt>
                <c:pt idx="186">
                  <c:v>0.17199999999999999</c:v>
                </c:pt>
                <c:pt idx="187">
                  <c:v>0.17399999999999999</c:v>
                </c:pt>
                <c:pt idx="188">
                  <c:v>0.17599999999999999</c:v>
                </c:pt>
                <c:pt idx="189">
                  <c:v>0.17799999999999999</c:v>
                </c:pt>
                <c:pt idx="190">
                  <c:v>0.18</c:v>
                </c:pt>
                <c:pt idx="191">
                  <c:v>0.182</c:v>
                </c:pt>
                <c:pt idx="192">
                  <c:v>0.184</c:v>
                </c:pt>
                <c:pt idx="193">
                  <c:v>0.186</c:v>
                </c:pt>
                <c:pt idx="194">
                  <c:v>0.188</c:v>
                </c:pt>
                <c:pt idx="195">
                  <c:v>0.19</c:v>
                </c:pt>
                <c:pt idx="196">
                  <c:v>0.192</c:v>
                </c:pt>
                <c:pt idx="197">
                  <c:v>0.19400000000000001</c:v>
                </c:pt>
                <c:pt idx="198">
                  <c:v>0.19600000000000001</c:v>
                </c:pt>
                <c:pt idx="199">
                  <c:v>0.19800000000000001</c:v>
                </c:pt>
                <c:pt idx="200">
                  <c:v>0.2</c:v>
                </c:pt>
              </c:numCache>
            </c:numRef>
          </c:cat>
          <c:val>
            <c:numRef>
              <c:f>'Wavelet diff'!$G$2:$G$202</c:f>
              <c:numCache>
                <c:formatCode>General</c:formatCode>
                <c:ptCount val="201"/>
                <c:pt idx="0">
                  <c:v>-1.1E-4</c:v>
                </c:pt>
                <c:pt idx="1">
                  <c:v>-5.5000000000000003E-4</c:v>
                </c:pt>
                <c:pt idx="2">
                  <c:v>-9.2000000000000003E-4</c:v>
                </c:pt>
                <c:pt idx="3">
                  <c:v>-1.16E-3</c:v>
                </c:pt>
                <c:pt idx="4">
                  <c:v>-1.1800000000000001E-3</c:v>
                </c:pt>
                <c:pt idx="5">
                  <c:v>-8.1999999999999998E-4</c:v>
                </c:pt>
                <c:pt idx="6">
                  <c:v>-8.0000000000000007E-5</c:v>
                </c:pt>
                <c:pt idx="7">
                  <c:v>1.07E-3</c:v>
                </c:pt>
                <c:pt idx="8">
                  <c:v>2.64E-3</c:v>
                </c:pt>
                <c:pt idx="9">
                  <c:v>4.5799999999999999E-3</c:v>
                </c:pt>
                <c:pt idx="10">
                  <c:v>6.7999999999999996E-3</c:v>
                </c:pt>
                <c:pt idx="11">
                  <c:v>9.1299999999999992E-3</c:v>
                </c:pt>
                <c:pt idx="12">
                  <c:v>1.155E-2</c:v>
                </c:pt>
                <c:pt idx="13">
                  <c:v>1.3979999999999999E-2</c:v>
                </c:pt>
                <c:pt idx="14">
                  <c:v>1.6289999999999999E-2</c:v>
                </c:pt>
                <c:pt idx="15">
                  <c:v>1.8419999999999999E-2</c:v>
                </c:pt>
                <c:pt idx="16">
                  <c:v>2.026E-2</c:v>
                </c:pt>
                <c:pt idx="17">
                  <c:v>2.1420000000000002E-2</c:v>
                </c:pt>
                <c:pt idx="18">
                  <c:v>2.2290000000000001E-2</c:v>
                </c:pt>
                <c:pt idx="19">
                  <c:v>2.307E-2</c:v>
                </c:pt>
                <c:pt idx="20">
                  <c:v>2.426E-2</c:v>
                </c:pt>
                <c:pt idx="21">
                  <c:v>2.572E-2</c:v>
                </c:pt>
                <c:pt idx="22">
                  <c:v>2.7550000000000002E-2</c:v>
                </c:pt>
                <c:pt idx="23">
                  <c:v>3.015E-2</c:v>
                </c:pt>
                <c:pt idx="24">
                  <c:v>3.3140000000000003E-2</c:v>
                </c:pt>
                <c:pt idx="25">
                  <c:v>3.6360000000000003E-2</c:v>
                </c:pt>
                <c:pt idx="26">
                  <c:v>3.7699999999999997E-2</c:v>
                </c:pt>
                <c:pt idx="27">
                  <c:v>3.9050000000000001E-2</c:v>
                </c:pt>
                <c:pt idx="28">
                  <c:v>4.0579999999999998E-2</c:v>
                </c:pt>
                <c:pt idx="29">
                  <c:v>4.2810000000000001E-2</c:v>
                </c:pt>
                <c:pt idx="30">
                  <c:v>4.5220000000000003E-2</c:v>
                </c:pt>
                <c:pt idx="31">
                  <c:v>4.7660000000000001E-2</c:v>
                </c:pt>
                <c:pt idx="32">
                  <c:v>5.0049999999999997E-2</c:v>
                </c:pt>
                <c:pt idx="33">
                  <c:v>5.2109999999999997E-2</c:v>
                </c:pt>
                <c:pt idx="34">
                  <c:v>5.3650000000000003E-2</c:v>
                </c:pt>
                <c:pt idx="35">
                  <c:v>5.432E-2</c:v>
                </c:pt>
                <c:pt idx="36">
                  <c:v>5.416E-2</c:v>
                </c:pt>
                <c:pt idx="37">
                  <c:v>5.3039999999999997E-2</c:v>
                </c:pt>
                <c:pt idx="38">
                  <c:v>5.0840000000000003E-2</c:v>
                </c:pt>
                <c:pt idx="39">
                  <c:v>4.7509999999999997E-2</c:v>
                </c:pt>
                <c:pt idx="40">
                  <c:v>4.2950000000000002E-2</c:v>
                </c:pt>
                <c:pt idx="41">
                  <c:v>3.6389999999999999E-2</c:v>
                </c:pt>
                <c:pt idx="42">
                  <c:v>2.8920000000000001E-2</c:v>
                </c:pt>
                <c:pt idx="43">
                  <c:v>2.104E-2</c:v>
                </c:pt>
                <c:pt idx="44">
                  <c:v>1.3089999999999999E-2</c:v>
                </c:pt>
                <c:pt idx="45">
                  <c:v>5.7000000000000002E-3</c:v>
                </c:pt>
                <c:pt idx="46">
                  <c:v>-5.9999999999999995E-4</c:v>
                </c:pt>
                <c:pt idx="47">
                  <c:v>-3.8800000000000002E-3</c:v>
                </c:pt>
                <c:pt idx="48">
                  <c:v>-6.0099999999999997E-3</c:v>
                </c:pt>
                <c:pt idx="49">
                  <c:v>-7.5900000000000004E-3</c:v>
                </c:pt>
                <c:pt idx="50">
                  <c:v>-9.4400000000000005E-3</c:v>
                </c:pt>
                <c:pt idx="51">
                  <c:v>-1.1650000000000001E-2</c:v>
                </c:pt>
                <c:pt idx="52">
                  <c:v>-1.455E-2</c:v>
                </c:pt>
                <c:pt idx="53">
                  <c:v>-1.9380000000000001E-2</c:v>
                </c:pt>
                <c:pt idx="54">
                  <c:v>-2.4969999999999999E-2</c:v>
                </c:pt>
                <c:pt idx="55">
                  <c:v>-3.0939999999999999E-2</c:v>
                </c:pt>
                <c:pt idx="56">
                  <c:v>-3.662E-2</c:v>
                </c:pt>
                <c:pt idx="57">
                  <c:v>-4.2229999999999997E-2</c:v>
                </c:pt>
                <c:pt idx="58">
                  <c:v>-4.7710000000000002E-2</c:v>
                </c:pt>
                <c:pt idx="59">
                  <c:v>-5.2760000000000001E-2</c:v>
                </c:pt>
                <c:pt idx="60">
                  <c:v>-5.7660000000000003E-2</c:v>
                </c:pt>
                <c:pt idx="61">
                  <c:v>-6.2509999999999996E-2</c:v>
                </c:pt>
                <c:pt idx="62">
                  <c:v>-6.7780000000000007E-2</c:v>
                </c:pt>
                <c:pt idx="63">
                  <c:v>-7.2889999999999996E-2</c:v>
                </c:pt>
                <c:pt idx="64">
                  <c:v>-7.7609999999999998E-2</c:v>
                </c:pt>
                <c:pt idx="65">
                  <c:v>-8.1119999999999998E-2</c:v>
                </c:pt>
                <c:pt idx="66">
                  <c:v>-8.4239999999999995E-2</c:v>
                </c:pt>
                <c:pt idx="67">
                  <c:v>-8.7249999999999994E-2</c:v>
                </c:pt>
                <c:pt idx="68">
                  <c:v>-9.0630000000000002E-2</c:v>
                </c:pt>
                <c:pt idx="69">
                  <c:v>-9.425E-2</c:v>
                </c:pt>
                <c:pt idx="70">
                  <c:v>-9.8169999999999993E-2</c:v>
                </c:pt>
                <c:pt idx="71">
                  <c:v>-0.10264</c:v>
                </c:pt>
                <c:pt idx="72">
                  <c:v>-0.10743</c:v>
                </c:pt>
                <c:pt idx="73">
                  <c:v>-0.1125</c:v>
                </c:pt>
                <c:pt idx="74">
                  <c:v>-0.11888</c:v>
                </c:pt>
                <c:pt idx="75">
                  <c:v>-0.12464</c:v>
                </c:pt>
                <c:pt idx="76">
                  <c:v>-0.1288</c:v>
                </c:pt>
                <c:pt idx="77">
                  <c:v>-0.12792000000000001</c:v>
                </c:pt>
                <c:pt idx="78">
                  <c:v>-0.12536</c:v>
                </c:pt>
                <c:pt idx="79">
                  <c:v>-0.12225999999999999</c:v>
                </c:pt>
                <c:pt idx="80">
                  <c:v>-0.11792999999999999</c:v>
                </c:pt>
                <c:pt idx="81">
                  <c:v>-0.11627999999999999</c:v>
                </c:pt>
                <c:pt idx="82">
                  <c:v>-0.11974</c:v>
                </c:pt>
                <c:pt idx="83">
                  <c:v>-0.13971</c:v>
                </c:pt>
                <c:pt idx="84">
                  <c:v>-0.16313</c:v>
                </c:pt>
                <c:pt idx="85">
                  <c:v>-0.18492</c:v>
                </c:pt>
                <c:pt idx="86">
                  <c:v>-0.19742000000000001</c:v>
                </c:pt>
                <c:pt idx="87">
                  <c:v>-0.20102</c:v>
                </c:pt>
                <c:pt idx="88">
                  <c:v>-0.19345000000000001</c:v>
                </c:pt>
                <c:pt idx="89">
                  <c:v>-0.16700000000000001</c:v>
                </c:pt>
                <c:pt idx="90">
                  <c:v>-0.12836</c:v>
                </c:pt>
                <c:pt idx="91">
                  <c:v>-7.9509999999999997E-2</c:v>
                </c:pt>
                <c:pt idx="92">
                  <c:v>-3.3700000000000001E-2</c:v>
                </c:pt>
                <c:pt idx="93">
                  <c:v>2.6839999999999999E-2</c:v>
                </c:pt>
                <c:pt idx="94">
                  <c:v>0.10979</c:v>
                </c:pt>
                <c:pt idx="95">
                  <c:v>0.24587999999999999</c:v>
                </c:pt>
                <c:pt idx="96">
                  <c:v>0.40223999999999999</c:v>
                </c:pt>
                <c:pt idx="97">
                  <c:v>0.56669000000000003</c:v>
                </c:pt>
                <c:pt idx="98">
                  <c:v>0.75338000000000005</c:v>
                </c:pt>
                <c:pt idx="99">
                  <c:v>0.90841000000000005</c:v>
                </c:pt>
                <c:pt idx="100">
                  <c:v>1</c:v>
                </c:pt>
                <c:pt idx="101">
                  <c:v>0.91840999999999995</c:v>
                </c:pt>
                <c:pt idx="102">
                  <c:v>0.76729999999999998</c:v>
                </c:pt>
                <c:pt idx="103">
                  <c:v>0.58091999999999999</c:v>
                </c:pt>
                <c:pt idx="104">
                  <c:v>0.41514000000000001</c:v>
                </c:pt>
                <c:pt idx="105">
                  <c:v>0.25774000000000002</c:v>
                </c:pt>
                <c:pt idx="106">
                  <c:v>0.11865000000000001</c:v>
                </c:pt>
                <c:pt idx="107">
                  <c:v>3.2509999999999997E-2</c:v>
                </c:pt>
                <c:pt idx="108">
                  <c:v>-2.955E-2</c:v>
                </c:pt>
                <c:pt idx="109">
                  <c:v>-7.578E-2</c:v>
                </c:pt>
                <c:pt idx="110">
                  <c:v>-0.12483</c:v>
                </c:pt>
                <c:pt idx="111">
                  <c:v>-0.16435</c:v>
                </c:pt>
                <c:pt idx="112">
                  <c:v>-0.19205</c:v>
                </c:pt>
                <c:pt idx="113">
                  <c:v>-0.20086000000000001</c:v>
                </c:pt>
                <c:pt idx="114">
                  <c:v>-0.19806000000000001</c:v>
                </c:pt>
                <c:pt idx="115">
                  <c:v>-0.18629999999999999</c:v>
                </c:pt>
                <c:pt idx="116">
                  <c:v>-0.16499</c:v>
                </c:pt>
                <c:pt idx="117">
                  <c:v>-0.14152999999999999</c:v>
                </c:pt>
                <c:pt idx="118">
                  <c:v>-0.12073</c:v>
                </c:pt>
                <c:pt idx="119">
                  <c:v>-0.11634</c:v>
                </c:pt>
                <c:pt idx="120">
                  <c:v>-0.11766</c:v>
                </c:pt>
                <c:pt idx="121">
                  <c:v>-0.12194000000000001</c:v>
                </c:pt>
                <c:pt idx="122">
                  <c:v>-0.12512999999999999</c:v>
                </c:pt>
                <c:pt idx="123">
                  <c:v>-0.12776000000000001</c:v>
                </c:pt>
                <c:pt idx="124">
                  <c:v>-0.12891</c:v>
                </c:pt>
                <c:pt idx="125">
                  <c:v>-0.12504000000000001</c:v>
                </c:pt>
                <c:pt idx="126">
                  <c:v>-0.11938</c:v>
                </c:pt>
                <c:pt idx="127">
                  <c:v>-0.11296</c:v>
                </c:pt>
                <c:pt idx="128">
                  <c:v>-0.10783</c:v>
                </c:pt>
                <c:pt idx="129">
                  <c:v>-0.10301</c:v>
                </c:pt>
                <c:pt idx="130">
                  <c:v>-9.8500000000000004E-2</c:v>
                </c:pt>
                <c:pt idx="131">
                  <c:v>-9.4549999999999995E-2</c:v>
                </c:pt>
                <c:pt idx="132">
                  <c:v>-9.0910000000000005E-2</c:v>
                </c:pt>
                <c:pt idx="133">
                  <c:v>-8.7499999999999994E-2</c:v>
                </c:pt>
                <c:pt idx="134">
                  <c:v>-8.448E-2</c:v>
                </c:pt>
                <c:pt idx="135">
                  <c:v>-8.1369999999999998E-2</c:v>
                </c:pt>
                <c:pt idx="136">
                  <c:v>-7.7929999999999999E-2</c:v>
                </c:pt>
                <c:pt idx="137">
                  <c:v>-7.3279999999999998E-2</c:v>
                </c:pt>
                <c:pt idx="138">
                  <c:v>-6.8190000000000001E-2</c:v>
                </c:pt>
                <c:pt idx="139">
                  <c:v>-6.2920000000000004E-2</c:v>
                </c:pt>
                <c:pt idx="140">
                  <c:v>-5.8049999999999997E-2</c:v>
                </c:pt>
                <c:pt idx="141">
                  <c:v>-5.3150000000000003E-2</c:v>
                </c:pt>
                <c:pt idx="142">
                  <c:v>-4.8129999999999999E-2</c:v>
                </c:pt>
                <c:pt idx="143">
                  <c:v>-4.267E-2</c:v>
                </c:pt>
                <c:pt idx="144">
                  <c:v>-3.7069999999999999E-2</c:v>
                </c:pt>
                <c:pt idx="145">
                  <c:v>-3.141E-2</c:v>
                </c:pt>
                <c:pt idx="146">
                  <c:v>-2.5440000000000001E-2</c:v>
                </c:pt>
                <c:pt idx="147">
                  <c:v>-1.9800000000000002E-2</c:v>
                </c:pt>
                <c:pt idx="148">
                  <c:v>-1.487E-2</c:v>
                </c:pt>
                <c:pt idx="149">
                  <c:v>-1.1849999999999999E-2</c:v>
                </c:pt>
                <c:pt idx="150">
                  <c:v>-9.5999999999999992E-3</c:v>
                </c:pt>
                <c:pt idx="151">
                  <c:v>-7.7299999999999999E-3</c:v>
                </c:pt>
                <c:pt idx="152">
                  <c:v>-6.1599999999999997E-3</c:v>
                </c:pt>
                <c:pt idx="153">
                  <c:v>-4.0899999999999999E-3</c:v>
                </c:pt>
                <c:pt idx="154">
                  <c:v>-9.7000000000000005E-4</c:v>
                </c:pt>
                <c:pt idx="155">
                  <c:v>5.1500000000000001E-3</c:v>
                </c:pt>
                <c:pt idx="156">
                  <c:v>1.248E-2</c:v>
                </c:pt>
                <c:pt idx="157">
                  <c:v>2.0400000000000001E-2</c:v>
                </c:pt>
                <c:pt idx="158">
                  <c:v>2.8309999999999998E-2</c:v>
                </c:pt>
                <c:pt idx="159">
                  <c:v>3.5830000000000001E-2</c:v>
                </c:pt>
                <c:pt idx="160">
                  <c:v>4.2509999999999999E-2</c:v>
                </c:pt>
                <c:pt idx="161">
                  <c:v>4.7199999999999999E-2</c:v>
                </c:pt>
                <c:pt idx="162">
                  <c:v>5.0630000000000001E-2</c:v>
                </c:pt>
                <c:pt idx="163">
                  <c:v>5.2920000000000002E-2</c:v>
                </c:pt>
                <c:pt idx="164">
                  <c:v>5.4109999999999998E-2</c:v>
                </c:pt>
                <c:pt idx="165">
                  <c:v>5.4350000000000002E-2</c:v>
                </c:pt>
                <c:pt idx="166">
                  <c:v>5.3740000000000003E-2</c:v>
                </c:pt>
                <c:pt idx="167">
                  <c:v>5.2260000000000001E-2</c:v>
                </c:pt>
                <c:pt idx="168">
                  <c:v>5.0220000000000001E-2</c:v>
                </c:pt>
                <c:pt idx="169">
                  <c:v>4.7849999999999997E-2</c:v>
                </c:pt>
                <c:pt idx="170">
                  <c:v>4.5409999999999999E-2</c:v>
                </c:pt>
                <c:pt idx="171">
                  <c:v>4.299E-2</c:v>
                </c:pt>
                <c:pt idx="172">
                  <c:v>4.0730000000000002E-2</c:v>
                </c:pt>
                <c:pt idx="173">
                  <c:v>3.916E-2</c:v>
                </c:pt>
                <c:pt idx="174">
                  <c:v>3.7789999999999997E-2</c:v>
                </c:pt>
                <c:pt idx="175">
                  <c:v>3.6479999999999999E-2</c:v>
                </c:pt>
                <c:pt idx="176">
                  <c:v>3.3270000000000001E-2</c:v>
                </c:pt>
                <c:pt idx="177">
                  <c:v>3.0269999999999998E-2</c:v>
                </c:pt>
                <c:pt idx="178">
                  <c:v>2.7629999999999998E-2</c:v>
                </c:pt>
                <c:pt idx="179">
                  <c:v>2.5760000000000002E-2</c:v>
                </c:pt>
                <c:pt idx="180">
                  <c:v>2.427E-2</c:v>
                </c:pt>
                <c:pt idx="181">
                  <c:v>2.3060000000000001E-2</c:v>
                </c:pt>
                <c:pt idx="182">
                  <c:v>2.2259999999999999E-2</c:v>
                </c:pt>
                <c:pt idx="183">
                  <c:v>2.1399999999999999E-2</c:v>
                </c:pt>
                <c:pt idx="184">
                  <c:v>2.0279999999999999E-2</c:v>
                </c:pt>
                <c:pt idx="185">
                  <c:v>1.848E-2</c:v>
                </c:pt>
                <c:pt idx="186">
                  <c:v>1.6379999999999999E-2</c:v>
                </c:pt>
                <c:pt idx="187">
                  <c:v>1.409E-2</c:v>
                </c:pt>
                <c:pt idx="188">
                  <c:v>1.167E-2</c:v>
                </c:pt>
                <c:pt idx="189">
                  <c:v>9.2599999999999991E-3</c:v>
                </c:pt>
                <c:pt idx="190">
                  <c:v>6.9300000000000004E-3</c:v>
                </c:pt>
                <c:pt idx="191">
                  <c:v>4.7000000000000002E-3</c:v>
                </c:pt>
                <c:pt idx="192">
                  <c:v>2.7599999999999999E-3</c:v>
                </c:pt>
                <c:pt idx="193">
                  <c:v>1.17E-3</c:v>
                </c:pt>
                <c:pt idx="194">
                  <c:v>0</c:v>
                </c:pt>
                <c:pt idx="195">
                  <c:v>-7.6999999999999996E-4</c:v>
                </c:pt>
                <c:pt idx="196">
                  <c:v>-1.14E-3</c:v>
                </c:pt>
                <c:pt idx="197">
                  <c:v>-1.14E-3</c:v>
                </c:pt>
                <c:pt idx="198">
                  <c:v>-9.1E-4</c:v>
                </c:pt>
                <c:pt idx="199">
                  <c:v>-5.5000000000000003E-4</c:v>
                </c:pt>
                <c:pt idx="200">
                  <c:v>-1.1E-4</c:v>
                </c:pt>
              </c:numCache>
            </c:numRef>
          </c:val>
          <c:smooth val="0"/>
        </c:ser>
        <c:dLbls>
          <c:showLegendKey val="0"/>
          <c:showVal val="0"/>
          <c:showCatName val="0"/>
          <c:showSerName val="0"/>
          <c:showPercent val="0"/>
          <c:showBubbleSize val="0"/>
        </c:dLbls>
        <c:smooth val="0"/>
        <c:axId val="-1318712480"/>
        <c:axId val="-1318713024"/>
      </c:lineChart>
      <c:catAx>
        <c:axId val="-1318712480"/>
        <c:scaling>
          <c:orientation val="minMax"/>
        </c:scaling>
        <c:delete val="0"/>
        <c:axPos val="b"/>
        <c:numFmt formatCode="General" sourceLinked="1"/>
        <c:majorTickMark val="out"/>
        <c:minorTickMark val="none"/>
        <c:tickLblPos val="nextTo"/>
        <c:crossAx val="-1318713024"/>
        <c:crosses val="autoZero"/>
        <c:auto val="1"/>
        <c:lblAlgn val="ctr"/>
        <c:lblOffset val="100"/>
        <c:noMultiLvlLbl val="0"/>
      </c:catAx>
      <c:valAx>
        <c:axId val="-1318713024"/>
        <c:scaling>
          <c:orientation val="minMax"/>
        </c:scaling>
        <c:delete val="0"/>
        <c:axPos val="l"/>
        <c:majorGridlines/>
        <c:numFmt formatCode="General" sourceLinked="1"/>
        <c:majorTickMark val="out"/>
        <c:minorTickMark val="none"/>
        <c:tickLblPos val="nextTo"/>
        <c:crossAx val="-1318712480"/>
        <c:crosses val="autoZero"/>
        <c:crossBetween val="between"/>
      </c:valAx>
      <c:spPr>
        <a:noFill/>
        <a:ln w="25400">
          <a:noFill/>
        </a:ln>
      </c:spPr>
    </c:plotArea>
    <c:legend>
      <c:legendPos val="r"/>
      <c:layout/>
      <c:overlay val="0"/>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313GB dataset</a:t>
            </a:r>
          </a:p>
        </c:rich>
      </c:tx>
      <c:layout/>
      <c:overlay val="0"/>
    </c:title>
    <c:autoTitleDeleted val="0"/>
    <c:plotArea>
      <c:layout/>
      <c:barChart>
        <c:barDir val="col"/>
        <c:grouping val="clustered"/>
        <c:varyColors val="0"/>
        <c:ser>
          <c:idx val="0"/>
          <c:order val="0"/>
          <c:tx>
            <c:strRef>
              <c:f>Performance!$F$40</c:f>
              <c:strCache>
                <c:ptCount val="1"/>
                <c:pt idx="0">
                  <c:v>time</c:v>
                </c:pt>
              </c:strCache>
            </c:strRef>
          </c:tx>
          <c:invertIfNegative val="0"/>
          <c:cat>
            <c:strRef>
              <c:f>Performance!$E$41:$E$46</c:f>
              <c:strCache>
                <c:ptCount val="6"/>
                <c:pt idx="0">
                  <c:v>Brick 8</c:v>
                </c:pt>
                <c:pt idx="1">
                  <c:v>Hue 0</c:v>
                </c:pt>
                <c:pt idx="2">
                  <c:v>Hue 0.5</c:v>
                </c:pt>
                <c:pt idx="3">
                  <c:v>Hue 1</c:v>
                </c:pt>
                <c:pt idx="4">
                  <c:v>Hue 5</c:v>
                </c:pt>
                <c:pt idx="5">
                  <c:v>Hue 25</c:v>
                </c:pt>
              </c:strCache>
            </c:strRef>
          </c:cat>
          <c:val>
            <c:numRef>
              <c:f>Performance!$F$41:$F$46</c:f>
              <c:numCache>
                <c:formatCode>General</c:formatCode>
                <c:ptCount val="6"/>
                <c:pt idx="0">
                  <c:v>32.576650000000001</c:v>
                </c:pt>
                <c:pt idx="1">
                  <c:v>248.00700000000001</c:v>
                </c:pt>
                <c:pt idx="2">
                  <c:v>32.414149999999999</c:v>
                </c:pt>
                <c:pt idx="3">
                  <c:v>29.028416666666665</c:v>
                </c:pt>
                <c:pt idx="4">
                  <c:v>25.435700000000001</c:v>
                </c:pt>
                <c:pt idx="5">
                  <c:v>17.275033333333333</c:v>
                </c:pt>
              </c:numCache>
            </c:numRef>
          </c:val>
        </c:ser>
        <c:dLbls>
          <c:showLegendKey val="0"/>
          <c:showVal val="0"/>
          <c:showCatName val="0"/>
          <c:showSerName val="0"/>
          <c:showPercent val="0"/>
          <c:showBubbleSize val="0"/>
        </c:dLbls>
        <c:gapWidth val="150"/>
        <c:axId val="-1396315232"/>
        <c:axId val="-1396303264"/>
      </c:barChart>
      <c:lineChart>
        <c:grouping val="standard"/>
        <c:varyColors val="0"/>
        <c:ser>
          <c:idx val="1"/>
          <c:order val="1"/>
          <c:tx>
            <c:strRef>
              <c:f>Performance!$G$40</c:f>
              <c:strCache>
                <c:ptCount val="1"/>
                <c:pt idx="0">
                  <c:v>speed up</c:v>
                </c:pt>
              </c:strCache>
            </c:strRef>
          </c:tx>
          <c:spPr>
            <a:ln w="22225"/>
          </c:spPr>
          <c:dPt>
            <c:idx val="1"/>
            <c:marker>
              <c:symbol val="diamond"/>
              <c:size val="10"/>
              <c:spPr>
                <a:solidFill>
                  <a:srgbClr val="00B050"/>
                </a:solidFill>
              </c:spPr>
            </c:marker>
            <c:bubble3D val="0"/>
          </c:dPt>
          <c:dLbls>
            <c:spPr>
              <a:noFill/>
              <a:ln>
                <a:noFill/>
              </a:ln>
              <a:effectLst/>
            </c:spPr>
            <c:txPr>
              <a:bodyPr/>
              <a:lstStyle/>
              <a:p>
                <a:pPr>
                  <a:defRPr sz="8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Performance!$E$41:$E$46</c:f>
              <c:strCache>
                <c:ptCount val="6"/>
                <c:pt idx="0">
                  <c:v>Brick 8</c:v>
                </c:pt>
                <c:pt idx="1">
                  <c:v>Hue 0</c:v>
                </c:pt>
                <c:pt idx="2">
                  <c:v>Hue 0.5</c:v>
                </c:pt>
                <c:pt idx="3">
                  <c:v>Hue 1</c:v>
                </c:pt>
                <c:pt idx="4">
                  <c:v>Hue 5</c:v>
                </c:pt>
                <c:pt idx="5">
                  <c:v>Hue 25</c:v>
                </c:pt>
              </c:strCache>
            </c:strRef>
          </c:cat>
          <c:val>
            <c:numRef>
              <c:f>Performance!$G$41:$G$46</c:f>
              <c:numCache>
                <c:formatCode>General</c:formatCode>
                <c:ptCount val="6"/>
                <c:pt idx="0">
                  <c:v>1</c:v>
                </c:pt>
                <c:pt idx="1">
                  <c:v>7.61</c:v>
                </c:pt>
                <c:pt idx="2">
                  <c:v>1.01</c:v>
                </c:pt>
                <c:pt idx="3">
                  <c:v>1.1200000000000001</c:v>
                </c:pt>
                <c:pt idx="4">
                  <c:v>1.28</c:v>
                </c:pt>
                <c:pt idx="5">
                  <c:v>1.89</c:v>
                </c:pt>
              </c:numCache>
            </c:numRef>
          </c:val>
          <c:smooth val="0"/>
        </c:ser>
        <c:dLbls>
          <c:showLegendKey val="0"/>
          <c:showVal val="0"/>
          <c:showCatName val="0"/>
          <c:showSerName val="0"/>
          <c:showPercent val="0"/>
          <c:showBubbleSize val="0"/>
        </c:dLbls>
        <c:marker val="1"/>
        <c:smooth val="0"/>
        <c:axId val="-1396314688"/>
        <c:axId val="-1396308160"/>
      </c:lineChart>
      <c:catAx>
        <c:axId val="-1396315232"/>
        <c:scaling>
          <c:orientation val="minMax"/>
        </c:scaling>
        <c:delete val="0"/>
        <c:axPos val="b"/>
        <c:numFmt formatCode="General" sourceLinked="0"/>
        <c:majorTickMark val="out"/>
        <c:minorTickMark val="none"/>
        <c:tickLblPos val="nextTo"/>
        <c:txPr>
          <a:bodyPr/>
          <a:lstStyle/>
          <a:p>
            <a:pPr>
              <a:defRPr sz="1100"/>
            </a:pPr>
            <a:endParaRPr lang="en-US"/>
          </a:p>
        </c:txPr>
        <c:crossAx val="-1396303264"/>
        <c:crosses val="autoZero"/>
        <c:auto val="1"/>
        <c:lblAlgn val="ctr"/>
        <c:lblOffset val="100"/>
        <c:noMultiLvlLbl val="0"/>
      </c:catAx>
      <c:valAx>
        <c:axId val="-1396303264"/>
        <c:scaling>
          <c:orientation val="minMax"/>
        </c:scaling>
        <c:delete val="0"/>
        <c:axPos val="l"/>
        <c:majorGridlines/>
        <c:title>
          <c:tx>
            <c:rich>
              <a:bodyPr rot="-5400000" vert="horz"/>
              <a:lstStyle/>
              <a:p>
                <a:pPr>
                  <a:defRPr sz="1000"/>
                </a:pPr>
                <a:r>
                  <a:rPr lang="en-US" sz="1000"/>
                  <a:t>Reading time (minute)</a:t>
                </a:r>
              </a:p>
            </c:rich>
          </c:tx>
          <c:layout/>
          <c:overlay val="0"/>
        </c:title>
        <c:numFmt formatCode="General" sourceLinked="1"/>
        <c:majorTickMark val="out"/>
        <c:minorTickMark val="none"/>
        <c:tickLblPos val="nextTo"/>
        <c:crossAx val="-1396315232"/>
        <c:crosses val="autoZero"/>
        <c:crossBetween val="between"/>
      </c:valAx>
      <c:valAx>
        <c:axId val="-1396308160"/>
        <c:scaling>
          <c:orientation val="minMax"/>
        </c:scaling>
        <c:delete val="0"/>
        <c:axPos val="r"/>
        <c:title>
          <c:tx>
            <c:rich>
              <a:bodyPr rot="-5400000" vert="horz"/>
              <a:lstStyle/>
              <a:p>
                <a:pPr>
                  <a:defRPr sz="1000"/>
                </a:pPr>
                <a:r>
                  <a:rPr lang="en-US" sz="1000"/>
                  <a:t>Times</a:t>
                </a:r>
              </a:p>
            </c:rich>
          </c:tx>
          <c:layout/>
          <c:overlay val="0"/>
        </c:title>
        <c:numFmt formatCode="General" sourceLinked="1"/>
        <c:majorTickMark val="out"/>
        <c:minorTickMark val="none"/>
        <c:tickLblPos val="nextTo"/>
        <c:crossAx val="-1396314688"/>
        <c:crosses val="max"/>
        <c:crossBetween val="between"/>
      </c:valAx>
      <c:catAx>
        <c:axId val="-1396314688"/>
        <c:scaling>
          <c:orientation val="minMax"/>
        </c:scaling>
        <c:delete val="1"/>
        <c:axPos val="b"/>
        <c:numFmt formatCode="General" sourceLinked="1"/>
        <c:majorTickMark val="out"/>
        <c:minorTickMark val="none"/>
        <c:tickLblPos val="nextTo"/>
        <c:crossAx val="-1396308160"/>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Compression ratio on 42GB dataset</a:t>
            </a:r>
          </a:p>
        </c:rich>
      </c:tx>
      <c:layout/>
      <c:overlay val="0"/>
    </c:title>
    <c:autoTitleDeleted val="0"/>
    <c:plotArea>
      <c:layout/>
      <c:barChart>
        <c:barDir val="col"/>
        <c:grouping val="clustered"/>
        <c:varyColors val="0"/>
        <c:ser>
          <c:idx val="0"/>
          <c:order val="0"/>
          <c:tx>
            <c:strRef>
              <c:f>Performance!$Q$12</c:f>
              <c:strCache>
                <c:ptCount val="1"/>
                <c:pt idx="0">
                  <c:v>File size</c:v>
                </c:pt>
              </c:strCache>
            </c:strRef>
          </c:tx>
          <c:invertIfNegative val="0"/>
          <c:cat>
            <c:strRef>
              <c:f>Performance!$P$13:$P$18</c:f>
              <c:strCache>
                <c:ptCount val="6"/>
                <c:pt idx="0">
                  <c:v>KSD 32</c:v>
                </c:pt>
                <c:pt idx="1">
                  <c:v>KSD 8</c:v>
                </c:pt>
                <c:pt idx="2">
                  <c:v>Hue 0.5</c:v>
                </c:pt>
                <c:pt idx="3">
                  <c:v>Hue 1</c:v>
                </c:pt>
                <c:pt idx="4">
                  <c:v>Hue 5</c:v>
                </c:pt>
                <c:pt idx="5">
                  <c:v>Hue 25</c:v>
                </c:pt>
              </c:strCache>
            </c:strRef>
          </c:cat>
          <c:val>
            <c:numRef>
              <c:f>Performance!$Q$13:$Q$18</c:f>
              <c:numCache>
                <c:formatCode>General</c:formatCode>
                <c:ptCount val="6"/>
                <c:pt idx="0">
                  <c:v>41.760560631752014</c:v>
                </c:pt>
                <c:pt idx="1">
                  <c:v>11.628463804721832</c:v>
                </c:pt>
                <c:pt idx="2">
                  <c:v>9.4789512241259217</c:v>
                </c:pt>
                <c:pt idx="3">
                  <c:v>6.1351167121902108</c:v>
                </c:pt>
                <c:pt idx="4">
                  <c:v>1.9684351468458772</c:v>
                </c:pt>
                <c:pt idx="5">
                  <c:v>0.43780206236988306</c:v>
                </c:pt>
              </c:numCache>
            </c:numRef>
          </c:val>
        </c:ser>
        <c:dLbls>
          <c:showLegendKey val="0"/>
          <c:showVal val="0"/>
          <c:showCatName val="0"/>
          <c:showSerName val="0"/>
          <c:showPercent val="0"/>
          <c:showBubbleSize val="0"/>
        </c:dLbls>
        <c:gapWidth val="150"/>
        <c:axId val="-1396311424"/>
        <c:axId val="-1396304352"/>
      </c:barChart>
      <c:lineChart>
        <c:grouping val="standard"/>
        <c:varyColors val="0"/>
        <c:ser>
          <c:idx val="1"/>
          <c:order val="1"/>
          <c:tx>
            <c:strRef>
              <c:f>Performance!$R$12</c:f>
              <c:strCache>
                <c:ptCount val="1"/>
                <c:pt idx="0">
                  <c:v>Ratio</c:v>
                </c:pt>
              </c:strCache>
            </c:strRef>
          </c:tx>
          <c:spPr>
            <a:ln w="22225"/>
          </c:spP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Performance!$P$13:$P$18</c:f>
              <c:strCache>
                <c:ptCount val="6"/>
                <c:pt idx="0">
                  <c:v>KSD 32</c:v>
                </c:pt>
                <c:pt idx="1">
                  <c:v>KSD 8</c:v>
                </c:pt>
                <c:pt idx="2">
                  <c:v>Hue 0.5</c:v>
                </c:pt>
                <c:pt idx="3">
                  <c:v>Hue 1</c:v>
                </c:pt>
                <c:pt idx="4">
                  <c:v>Hue 5</c:v>
                </c:pt>
                <c:pt idx="5">
                  <c:v>Hue 25</c:v>
                </c:pt>
              </c:strCache>
            </c:strRef>
          </c:cat>
          <c:val>
            <c:numRef>
              <c:f>Performance!$R$13:$R$18</c:f>
              <c:numCache>
                <c:formatCode>General</c:formatCode>
                <c:ptCount val="6"/>
                <c:pt idx="0">
                  <c:v>1</c:v>
                </c:pt>
                <c:pt idx="1">
                  <c:v>3.59</c:v>
                </c:pt>
                <c:pt idx="2">
                  <c:v>4.41</c:v>
                </c:pt>
                <c:pt idx="3">
                  <c:v>6.81</c:v>
                </c:pt>
                <c:pt idx="4">
                  <c:v>21.22</c:v>
                </c:pt>
                <c:pt idx="5">
                  <c:v>95.39</c:v>
                </c:pt>
              </c:numCache>
            </c:numRef>
          </c:val>
          <c:smooth val="0"/>
        </c:ser>
        <c:dLbls>
          <c:showLegendKey val="0"/>
          <c:showVal val="0"/>
          <c:showCatName val="0"/>
          <c:showSerName val="0"/>
          <c:showPercent val="0"/>
          <c:showBubbleSize val="0"/>
        </c:dLbls>
        <c:marker val="1"/>
        <c:smooth val="0"/>
        <c:axId val="-1396313056"/>
        <c:axId val="-1396305440"/>
      </c:lineChart>
      <c:catAx>
        <c:axId val="-1396311424"/>
        <c:scaling>
          <c:orientation val="minMax"/>
        </c:scaling>
        <c:delete val="0"/>
        <c:axPos val="b"/>
        <c:numFmt formatCode="General" sourceLinked="0"/>
        <c:majorTickMark val="out"/>
        <c:minorTickMark val="none"/>
        <c:tickLblPos val="nextTo"/>
        <c:txPr>
          <a:bodyPr/>
          <a:lstStyle/>
          <a:p>
            <a:pPr>
              <a:defRPr sz="1200"/>
            </a:pPr>
            <a:endParaRPr lang="en-US"/>
          </a:p>
        </c:txPr>
        <c:crossAx val="-1396304352"/>
        <c:crosses val="autoZero"/>
        <c:auto val="1"/>
        <c:lblAlgn val="ctr"/>
        <c:lblOffset val="100"/>
        <c:noMultiLvlLbl val="0"/>
      </c:catAx>
      <c:valAx>
        <c:axId val="-1396304352"/>
        <c:scaling>
          <c:orientation val="minMax"/>
        </c:scaling>
        <c:delete val="0"/>
        <c:axPos val="l"/>
        <c:majorGridlines/>
        <c:title>
          <c:tx>
            <c:rich>
              <a:bodyPr rot="-5400000" vert="horz"/>
              <a:lstStyle/>
              <a:p>
                <a:pPr>
                  <a:defRPr sz="1000"/>
                </a:pPr>
                <a:r>
                  <a:rPr lang="en-US" sz="1000"/>
                  <a:t>Size (GB)</a:t>
                </a:r>
              </a:p>
            </c:rich>
          </c:tx>
          <c:layout/>
          <c:overlay val="0"/>
        </c:title>
        <c:numFmt formatCode="General" sourceLinked="1"/>
        <c:majorTickMark val="out"/>
        <c:minorTickMark val="none"/>
        <c:tickLblPos val="nextTo"/>
        <c:crossAx val="-1396311424"/>
        <c:crosses val="autoZero"/>
        <c:crossBetween val="between"/>
      </c:valAx>
      <c:valAx>
        <c:axId val="-1396305440"/>
        <c:scaling>
          <c:orientation val="minMax"/>
        </c:scaling>
        <c:delete val="0"/>
        <c:axPos val="r"/>
        <c:numFmt formatCode="General" sourceLinked="1"/>
        <c:majorTickMark val="out"/>
        <c:minorTickMark val="none"/>
        <c:tickLblPos val="nextTo"/>
        <c:crossAx val="-1396313056"/>
        <c:crosses val="max"/>
        <c:crossBetween val="between"/>
      </c:valAx>
      <c:catAx>
        <c:axId val="-1396313056"/>
        <c:scaling>
          <c:orientation val="minMax"/>
        </c:scaling>
        <c:delete val="1"/>
        <c:axPos val="b"/>
        <c:numFmt formatCode="General" sourceLinked="1"/>
        <c:majorTickMark val="out"/>
        <c:minorTickMark val="none"/>
        <c:tickLblPos val="nextTo"/>
        <c:crossAx val="-1396305440"/>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Compression ratio on 105GB dataset</a:t>
            </a:r>
          </a:p>
        </c:rich>
      </c:tx>
      <c:layout/>
      <c:overlay val="0"/>
    </c:title>
    <c:autoTitleDeleted val="0"/>
    <c:plotArea>
      <c:layout/>
      <c:barChart>
        <c:barDir val="col"/>
        <c:grouping val="clustered"/>
        <c:varyColors val="0"/>
        <c:ser>
          <c:idx val="0"/>
          <c:order val="0"/>
          <c:tx>
            <c:strRef>
              <c:f>Performance!$Q$20</c:f>
              <c:strCache>
                <c:ptCount val="1"/>
                <c:pt idx="0">
                  <c:v>File size</c:v>
                </c:pt>
              </c:strCache>
            </c:strRef>
          </c:tx>
          <c:invertIfNegative val="0"/>
          <c:cat>
            <c:strRef>
              <c:f>Performance!$P$21:$P$26</c:f>
              <c:strCache>
                <c:ptCount val="6"/>
                <c:pt idx="0">
                  <c:v>KSD 32</c:v>
                </c:pt>
                <c:pt idx="1">
                  <c:v>KSD 8</c:v>
                </c:pt>
                <c:pt idx="2">
                  <c:v>Hue 0.5</c:v>
                </c:pt>
                <c:pt idx="3">
                  <c:v>Hue 1</c:v>
                </c:pt>
                <c:pt idx="4">
                  <c:v>Hue 5</c:v>
                </c:pt>
                <c:pt idx="5">
                  <c:v>Hue 25</c:v>
                </c:pt>
              </c:strCache>
            </c:strRef>
          </c:cat>
          <c:val>
            <c:numRef>
              <c:f>Performance!$Q$21:$Q$26</c:f>
              <c:numCache>
                <c:formatCode>General</c:formatCode>
                <c:ptCount val="6"/>
                <c:pt idx="0">
                  <c:v>104.63599714636803</c:v>
                </c:pt>
                <c:pt idx="1">
                  <c:v>29.135931581258774</c:v>
                </c:pt>
                <c:pt idx="2">
                  <c:v>23.053524920716882</c:v>
                </c:pt>
                <c:pt idx="3">
                  <c:v>14.944077609106898</c:v>
                </c:pt>
                <c:pt idx="4">
                  <c:v>4.7534991223365068</c:v>
                </c:pt>
                <c:pt idx="5">
                  <c:v>1.0465899091213942</c:v>
                </c:pt>
              </c:numCache>
            </c:numRef>
          </c:val>
        </c:ser>
        <c:dLbls>
          <c:showLegendKey val="0"/>
          <c:showVal val="0"/>
          <c:showCatName val="0"/>
          <c:showSerName val="0"/>
          <c:showPercent val="0"/>
          <c:showBubbleSize val="0"/>
        </c:dLbls>
        <c:gapWidth val="150"/>
        <c:axId val="-1396310880"/>
        <c:axId val="-1396304896"/>
      </c:barChart>
      <c:lineChart>
        <c:grouping val="standard"/>
        <c:varyColors val="0"/>
        <c:ser>
          <c:idx val="1"/>
          <c:order val="1"/>
          <c:tx>
            <c:strRef>
              <c:f>Performance!$R$20</c:f>
              <c:strCache>
                <c:ptCount val="1"/>
                <c:pt idx="0">
                  <c:v>Ratio</c:v>
                </c:pt>
              </c:strCache>
            </c:strRef>
          </c:tx>
          <c:spPr>
            <a:ln w="22225"/>
          </c:spP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Performance!$P$21:$P$26</c:f>
              <c:strCache>
                <c:ptCount val="6"/>
                <c:pt idx="0">
                  <c:v>KSD 32</c:v>
                </c:pt>
                <c:pt idx="1">
                  <c:v>KSD 8</c:v>
                </c:pt>
                <c:pt idx="2">
                  <c:v>Hue 0.5</c:v>
                </c:pt>
                <c:pt idx="3">
                  <c:v>Hue 1</c:v>
                </c:pt>
                <c:pt idx="4">
                  <c:v>Hue 5</c:v>
                </c:pt>
                <c:pt idx="5">
                  <c:v>Hue 25</c:v>
                </c:pt>
              </c:strCache>
            </c:strRef>
          </c:cat>
          <c:val>
            <c:numRef>
              <c:f>Performance!$R$21:$R$26</c:f>
              <c:numCache>
                <c:formatCode>General</c:formatCode>
                <c:ptCount val="6"/>
                <c:pt idx="0">
                  <c:v>1</c:v>
                </c:pt>
                <c:pt idx="1">
                  <c:v>3.59</c:v>
                </c:pt>
                <c:pt idx="2">
                  <c:v>4.54</c:v>
                </c:pt>
                <c:pt idx="3">
                  <c:v>7</c:v>
                </c:pt>
                <c:pt idx="4">
                  <c:v>22.01</c:v>
                </c:pt>
                <c:pt idx="5">
                  <c:v>99.98</c:v>
                </c:pt>
              </c:numCache>
            </c:numRef>
          </c:val>
          <c:smooth val="0"/>
        </c:ser>
        <c:dLbls>
          <c:showLegendKey val="0"/>
          <c:showVal val="0"/>
          <c:showCatName val="0"/>
          <c:showSerName val="0"/>
          <c:showPercent val="0"/>
          <c:showBubbleSize val="0"/>
        </c:dLbls>
        <c:marker val="1"/>
        <c:smooth val="0"/>
        <c:axId val="-1396077120"/>
        <c:axId val="-1396084736"/>
      </c:lineChart>
      <c:catAx>
        <c:axId val="-1396310880"/>
        <c:scaling>
          <c:orientation val="minMax"/>
        </c:scaling>
        <c:delete val="0"/>
        <c:axPos val="b"/>
        <c:numFmt formatCode="General" sourceLinked="0"/>
        <c:majorTickMark val="out"/>
        <c:minorTickMark val="none"/>
        <c:tickLblPos val="nextTo"/>
        <c:txPr>
          <a:bodyPr/>
          <a:lstStyle/>
          <a:p>
            <a:pPr>
              <a:defRPr sz="1200"/>
            </a:pPr>
            <a:endParaRPr lang="en-US"/>
          </a:p>
        </c:txPr>
        <c:crossAx val="-1396304896"/>
        <c:crosses val="autoZero"/>
        <c:auto val="1"/>
        <c:lblAlgn val="ctr"/>
        <c:lblOffset val="100"/>
        <c:noMultiLvlLbl val="0"/>
      </c:catAx>
      <c:valAx>
        <c:axId val="-1396304896"/>
        <c:scaling>
          <c:orientation val="minMax"/>
        </c:scaling>
        <c:delete val="0"/>
        <c:axPos val="l"/>
        <c:majorGridlines/>
        <c:title>
          <c:tx>
            <c:rich>
              <a:bodyPr rot="-5400000" vert="horz"/>
              <a:lstStyle/>
              <a:p>
                <a:pPr>
                  <a:defRPr sz="1000"/>
                </a:pPr>
                <a:r>
                  <a:rPr lang="en-US" sz="1000"/>
                  <a:t>Size (GB)</a:t>
                </a:r>
              </a:p>
            </c:rich>
          </c:tx>
          <c:layout/>
          <c:overlay val="0"/>
        </c:title>
        <c:numFmt formatCode="General" sourceLinked="1"/>
        <c:majorTickMark val="out"/>
        <c:minorTickMark val="none"/>
        <c:tickLblPos val="nextTo"/>
        <c:crossAx val="-1396310880"/>
        <c:crosses val="autoZero"/>
        <c:crossBetween val="between"/>
      </c:valAx>
      <c:valAx>
        <c:axId val="-1396084736"/>
        <c:scaling>
          <c:orientation val="minMax"/>
        </c:scaling>
        <c:delete val="0"/>
        <c:axPos val="r"/>
        <c:numFmt formatCode="General" sourceLinked="1"/>
        <c:majorTickMark val="out"/>
        <c:minorTickMark val="none"/>
        <c:tickLblPos val="nextTo"/>
        <c:crossAx val="-1396077120"/>
        <c:crosses val="max"/>
        <c:crossBetween val="between"/>
      </c:valAx>
      <c:catAx>
        <c:axId val="-1396077120"/>
        <c:scaling>
          <c:orientation val="minMax"/>
        </c:scaling>
        <c:delete val="1"/>
        <c:axPos val="b"/>
        <c:numFmt formatCode="General" sourceLinked="1"/>
        <c:majorTickMark val="out"/>
        <c:minorTickMark val="none"/>
        <c:tickLblPos val="nextTo"/>
        <c:crossAx val="-1396084736"/>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Compression ratio on 313GB dataset</a:t>
            </a:r>
          </a:p>
        </c:rich>
      </c:tx>
      <c:layout/>
      <c:overlay val="0"/>
    </c:title>
    <c:autoTitleDeleted val="0"/>
    <c:plotArea>
      <c:layout/>
      <c:barChart>
        <c:barDir val="col"/>
        <c:grouping val="clustered"/>
        <c:varyColors val="0"/>
        <c:ser>
          <c:idx val="0"/>
          <c:order val="0"/>
          <c:tx>
            <c:strRef>
              <c:f>Performance!$Q$29</c:f>
              <c:strCache>
                <c:ptCount val="1"/>
                <c:pt idx="0">
                  <c:v>File size</c:v>
                </c:pt>
              </c:strCache>
            </c:strRef>
          </c:tx>
          <c:invertIfNegative val="0"/>
          <c:cat>
            <c:strRef>
              <c:f>Performance!$P$30:$P$35</c:f>
              <c:strCache>
                <c:ptCount val="6"/>
                <c:pt idx="0">
                  <c:v>KSD 32</c:v>
                </c:pt>
                <c:pt idx="1">
                  <c:v>KSD 8</c:v>
                </c:pt>
                <c:pt idx="2">
                  <c:v>Hue 0.5</c:v>
                </c:pt>
                <c:pt idx="3">
                  <c:v>Hue 1</c:v>
                </c:pt>
                <c:pt idx="4">
                  <c:v>Hue 5</c:v>
                </c:pt>
                <c:pt idx="5">
                  <c:v>Hue 25</c:v>
                </c:pt>
              </c:strCache>
            </c:strRef>
          </c:cat>
          <c:val>
            <c:numRef>
              <c:f>Performance!$Q$30:$Q$35</c:f>
              <c:numCache>
                <c:formatCode>General</c:formatCode>
                <c:ptCount val="6"/>
                <c:pt idx="0">
                  <c:v>313.87184974551201</c:v>
                </c:pt>
                <c:pt idx="1">
                  <c:v>87.397717356681824</c:v>
                </c:pt>
                <c:pt idx="2">
                  <c:v>69.13966959901154</c:v>
                </c:pt>
                <c:pt idx="3">
                  <c:v>44.821146404370666</c:v>
                </c:pt>
                <c:pt idx="4">
                  <c:v>14.251095158979297</c:v>
                </c:pt>
                <c:pt idx="5">
                  <c:v>3.129939628764987</c:v>
                </c:pt>
              </c:numCache>
            </c:numRef>
          </c:val>
        </c:ser>
        <c:dLbls>
          <c:showLegendKey val="0"/>
          <c:showVal val="0"/>
          <c:showCatName val="0"/>
          <c:showSerName val="0"/>
          <c:showPercent val="0"/>
          <c:showBubbleSize val="0"/>
        </c:dLbls>
        <c:gapWidth val="150"/>
        <c:axId val="-1396089088"/>
        <c:axId val="-1396075488"/>
      </c:barChart>
      <c:lineChart>
        <c:grouping val="standard"/>
        <c:varyColors val="0"/>
        <c:ser>
          <c:idx val="1"/>
          <c:order val="1"/>
          <c:tx>
            <c:strRef>
              <c:f>Performance!$R$29</c:f>
              <c:strCache>
                <c:ptCount val="1"/>
                <c:pt idx="0">
                  <c:v>Ratio</c:v>
                </c:pt>
              </c:strCache>
            </c:strRef>
          </c:tx>
          <c:spPr>
            <a:ln w="22225"/>
          </c:spP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Performance!$P$30:$P$35</c:f>
              <c:strCache>
                <c:ptCount val="6"/>
                <c:pt idx="0">
                  <c:v>KSD 32</c:v>
                </c:pt>
                <c:pt idx="1">
                  <c:v>KSD 8</c:v>
                </c:pt>
                <c:pt idx="2">
                  <c:v>Hue 0.5</c:v>
                </c:pt>
                <c:pt idx="3">
                  <c:v>Hue 1</c:v>
                </c:pt>
                <c:pt idx="4">
                  <c:v>Hue 5</c:v>
                </c:pt>
                <c:pt idx="5">
                  <c:v>Hue 25</c:v>
                </c:pt>
              </c:strCache>
            </c:strRef>
          </c:cat>
          <c:val>
            <c:numRef>
              <c:f>Performance!$R$30:$R$35</c:f>
              <c:numCache>
                <c:formatCode>General</c:formatCode>
                <c:ptCount val="6"/>
                <c:pt idx="0">
                  <c:v>1</c:v>
                </c:pt>
                <c:pt idx="1">
                  <c:v>3.59</c:v>
                </c:pt>
                <c:pt idx="2">
                  <c:v>4.54</c:v>
                </c:pt>
                <c:pt idx="3">
                  <c:v>7</c:v>
                </c:pt>
                <c:pt idx="4">
                  <c:v>22.02</c:v>
                </c:pt>
                <c:pt idx="5">
                  <c:v>100.28</c:v>
                </c:pt>
              </c:numCache>
            </c:numRef>
          </c:val>
          <c:smooth val="0"/>
        </c:ser>
        <c:dLbls>
          <c:showLegendKey val="0"/>
          <c:showVal val="0"/>
          <c:showCatName val="0"/>
          <c:showSerName val="0"/>
          <c:showPercent val="0"/>
          <c:showBubbleSize val="0"/>
        </c:dLbls>
        <c:marker val="1"/>
        <c:smooth val="0"/>
        <c:axId val="-1396084192"/>
        <c:axId val="-1396082560"/>
      </c:lineChart>
      <c:catAx>
        <c:axId val="-1396089088"/>
        <c:scaling>
          <c:orientation val="minMax"/>
        </c:scaling>
        <c:delete val="0"/>
        <c:axPos val="b"/>
        <c:numFmt formatCode="General" sourceLinked="0"/>
        <c:majorTickMark val="out"/>
        <c:minorTickMark val="none"/>
        <c:tickLblPos val="nextTo"/>
        <c:txPr>
          <a:bodyPr/>
          <a:lstStyle/>
          <a:p>
            <a:pPr>
              <a:defRPr sz="1200"/>
            </a:pPr>
            <a:endParaRPr lang="en-US"/>
          </a:p>
        </c:txPr>
        <c:crossAx val="-1396075488"/>
        <c:crosses val="autoZero"/>
        <c:auto val="1"/>
        <c:lblAlgn val="ctr"/>
        <c:lblOffset val="100"/>
        <c:noMultiLvlLbl val="0"/>
      </c:catAx>
      <c:valAx>
        <c:axId val="-1396075488"/>
        <c:scaling>
          <c:orientation val="minMax"/>
        </c:scaling>
        <c:delete val="0"/>
        <c:axPos val="l"/>
        <c:majorGridlines/>
        <c:title>
          <c:tx>
            <c:rich>
              <a:bodyPr rot="-5400000" vert="horz"/>
              <a:lstStyle/>
              <a:p>
                <a:pPr>
                  <a:defRPr sz="1000"/>
                </a:pPr>
                <a:r>
                  <a:rPr lang="en-US" sz="1000"/>
                  <a:t>Size (GB)</a:t>
                </a:r>
              </a:p>
            </c:rich>
          </c:tx>
          <c:layout/>
          <c:overlay val="0"/>
        </c:title>
        <c:numFmt formatCode="General" sourceLinked="1"/>
        <c:majorTickMark val="out"/>
        <c:minorTickMark val="none"/>
        <c:tickLblPos val="nextTo"/>
        <c:crossAx val="-1396089088"/>
        <c:crosses val="autoZero"/>
        <c:crossBetween val="between"/>
      </c:valAx>
      <c:valAx>
        <c:axId val="-1396082560"/>
        <c:scaling>
          <c:orientation val="minMax"/>
        </c:scaling>
        <c:delete val="0"/>
        <c:axPos val="r"/>
        <c:numFmt formatCode="General" sourceLinked="1"/>
        <c:majorTickMark val="out"/>
        <c:minorTickMark val="none"/>
        <c:tickLblPos val="nextTo"/>
        <c:crossAx val="-1396084192"/>
        <c:crosses val="max"/>
        <c:crossBetween val="between"/>
      </c:valAx>
      <c:catAx>
        <c:axId val="-1396084192"/>
        <c:scaling>
          <c:orientation val="minMax"/>
        </c:scaling>
        <c:delete val="1"/>
        <c:axPos val="b"/>
        <c:numFmt formatCode="General" sourceLinked="1"/>
        <c:majorTickMark val="out"/>
        <c:minorTickMark val="none"/>
        <c:tickLblPos val="nextTo"/>
        <c:crossAx val="-1396082560"/>
        <c:crosses val="autoZero"/>
        <c:auto val="1"/>
        <c:lblAlgn val="ctr"/>
        <c:lblOffset val="100"/>
        <c:noMultiLvlLbl val="0"/>
      </c:catAx>
    </c:plotArea>
    <c:legend>
      <c:legendPos val="b"/>
      <c:layout/>
      <c:overlay val="0"/>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2227" name="Rectangle 3"/>
          <p:cNvSpPr>
            <a:spLocks noGrp="1" noChangeArrowheads="1"/>
          </p:cNvSpPr>
          <p:nvPr>
            <p:ph type="dt" sz="quarter" idx="1"/>
          </p:nvPr>
        </p:nvSpPr>
        <p:spPr bwMode="auto">
          <a:xfrm>
            <a:off x="463550" y="508000"/>
            <a:ext cx="3060700" cy="234950"/>
          </a:xfrm>
          <a:prstGeom prst="rect">
            <a:avLst/>
          </a:prstGeom>
          <a:noFill/>
          <a:ln w="9525">
            <a:noFill/>
            <a:miter lim="800000"/>
            <a:headEnd/>
            <a:tailEnd/>
          </a:ln>
          <a:effectLst/>
        </p:spPr>
        <p:txBody>
          <a:bodyPr vert="horz" wrap="square" lIns="93955" tIns="46978" rIns="93955" bIns="46978" numCol="1" anchor="t" anchorCtr="0" compatLnSpc="1">
            <a:prstTxWarp prst="textNoShape">
              <a:avLst/>
            </a:prstTxWarp>
          </a:bodyPr>
          <a:lstStyle>
            <a:lvl1pPr defTabSz="939800">
              <a:defRPr sz="900">
                <a:solidFill>
                  <a:schemeClr val="accent1"/>
                </a:solidFill>
              </a:defRPr>
            </a:lvl1pPr>
          </a:lstStyle>
          <a:p>
            <a:pPr>
              <a:defRPr/>
            </a:pPr>
            <a:fld id="{28AC47B5-4DD7-417A-BE70-7AFAC8C7F236}" type="datetime8">
              <a:rPr lang="en-US"/>
              <a:pPr>
                <a:defRPr/>
              </a:pPr>
              <a:t>10/5/2013 5:09 PM</a:t>
            </a:fld>
            <a:endParaRPr lang="en-US"/>
          </a:p>
        </p:txBody>
      </p:sp>
      <p:sp>
        <p:nvSpPr>
          <p:cNvPr id="52229" name="Rectangle 5"/>
          <p:cNvSpPr>
            <a:spLocks noGrp="1" noChangeArrowheads="1"/>
          </p:cNvSpPr>
          <p:nvPr>
            <p:ph type="sldNum" sz="quarter" idx="3"/>
          </p:nvPr>
        </p:nvSpPr>
        <p:spPr bwMode="auto">
          <a:xfrm>
            <a:off x="5140325" y="8742363"/>
            <a:ext cx="1417638" cy="211137"/>
          </a:xfrm>
          <a:prstGeom prst="rect">
            <a:avLst/>
          </a:prstGeom>
          <a:noFill/>
          <a:ln w="9525">
            <a:noFill/>
            <a:miter lim="800000"/>
            <a:headEnd/>
            <a:tailEnd/>
          </a:ln>
          <a:effectLst/>
        </p:spPr>
        <p:txBody>
          <a:bodyPr vert="horz" wrap="square" lIns="93955" tIns="46978" rIns="93955" bIns="46978" numCol="1" anchor="b" anchorCtr="0" compatLnSpc="1">
            <a:prstTxWarp prst="textNoShape">
              <a:avLst/>
            </a:prstTxWarp>
          </a:bodyPr>
          <a:lstStyle>
            <a:lvl1pPr algn="r" defTabSz="939800">
              <a:defRPr sz="900">
                <a:solidFill>
                  <a:schemeClr val="accent1"/>
                </a:solidFill>
              </a:defRPr>
            </a:lvl1pPr>
          </a:lstStyle>
          <a:p>
            <a:pPr>
              <a:defRPr/>
            </a:pPr>
            <a:fld id="{FAC11A00-459B-417E-9AA2-9310C015BE02}" type="slidenum">
              <a:rPr lang="en-US"/>
              <a:pPr>
                <a:defRPr/>
              </a:pPr>
              <a:t>‹#›</a:t>
            </a:fld>
            <a:endParaRPr lang="en-US"/>
          </a:p>
        </p:txBody>
      </p:sp>
      <p:sp>
        <p:nvSpPr>
          <p:cNvPr id="52231" name="Text Box 7"/>
          <p:cNvSpPr txBox="1">
            <a:spLocks noChangeArrowheads="1"/>
          </p:cNvSpPr>
          <p:nvPr/>
        </p:nvSpPr>
        <p:spPr bwMode="auto">
          <a:xfrm>
            <a:off x="479425" y="8753475"/>
            <a:ext cx="3268663" cy="214313"/>
          </a:xfrm>
          <a:prstGeom prst="rect">
            <a:avLst/>
          </a:prstGeom>
          <a:noFill/>
          <a:ln w="9525">
            <a:noFill/>
            <a:miter lim="800000"/>
            <a:headEnd/>
            <a:tailEnd/>
          </a:ln>
          <a:effectLst/>
        </p:spPr>
        <p:txBody>
          <a:bodyPr>
            <a:spAutoFit/>
          </a:bodyPr>
          <a:lstStyle/>
          <a:p>
            <a:pPr>
              <a:defRPr/>
            </a:pPr>
            <a:r>
              <a:rPr lang="en-US" sz="800">
                <a:solidFill>
                  <a:schemeClr val="accent1"/>
                </a:solidFill>
              </a:rPr>
              <a:t>Copyright </a:t>
            </a:r>
            <a:r>
              <a:rPr lang="en-US" altLang="ja-JP" sz="800">
                <a:solidFill>
                  <a:schemeClr val="accent1"/>
                </a:solidFill>
              </a:rPr>
              <a:t>© </a:t>
            </a:r>
            <a:r>
              <a:rPr lang="en-US" sz="800">
                <a:solidFill>
                  <a:schemeClr val="accent1"/>
                </a:solidFill>
              </a:rPr>
              <a:t>2005 IHS Inc. All Rights Reserved.</a:t>
            </a:r>
          </a:p>
        </p:txBody>
      </p:sp>
    </p:spTree>
    <p:extLst>
      <p:ext uri="{BB962C8B-B14F-4D97-AF65-F5344CB8AC3E}">
        <p14:creationId xmlns:p14="http://schemas.microsoft.com/office/powerpoint/2010/main" val="2393394910"/>
      </p:ext>
    </p:extLst>
  </p:cSld>
  <p:clrMap bg1="dk2" tx1="lt1" bg2="dk1" tx2="lt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7" name="Rectangle 3"/>
          <p:cNvSpPr>
            <a:spLocks noGrp="1" noChangeArrowheads="1"/>
          </p:cNvSpPr>
          <p:nvPr>
            <p:ph type="dt" idx="1"/>
          </p:nvPr>
        </p:nvSpPr>
        <p:spPr bwMode="auto">
          <a:xfrm>
            <a:off x="493713" y="339725"/>
            <a:ext cx="2757487" cy="312738"/>
          </a:xfrm>
          <a:prstGeom prst="rect">
            <a:avLst/>
          </a:prstGeom>
          <a:noFill/>
          <a:ln w="9525">
            <a:noFill/>
            <a:miter lim="800000"/>
            <a:headEnd/>
            <a:tailEnd/>
          </a:ln>
          <a:effectLst/>
        </p:spPr>
        <p:txBody>
          <a:bodyPr vert="horz" wrap="square" lIns="93955" tIns="46978" rIns="93955" bIns="46978" numCol="1" anchor="t" anchorCtr="0" compatLnSpc="1">
            <a:prstTxWarp prst="textNoShape">
              <a:avLst/>
            </a:prstTxWarp>
          </a:bodyPr>
          <a:lstStyle>
            <a:lvl1pPr defTabSz="939800">
              <a:defRPr sz="900">
                <a:solidFill>
                  <a:schemeClr val="accent1"/>
                </a:solidFill>
              </a:defRPr>
            </a:lvl1pPr>
          </a:lstStyle>
          <a:p>
            <a:pPr>
              <a:defRPr/>
            </a:pPr>
            <a:fld id="{1CD28CD5-F108-4BA8-9E89-47056C59B0C9}" type="datetime8">
              <a:rPr lang="en-US"/>
              <a:pPr>
                <a:defRPr/>
              </a:pPr>
              <a:t>10/5/2013 5:09 PM</a:t>
            </a:fld>
            <a:endParaRPr lang="en-US"/>
          </a:p>
        </p:txBody>
      </p:sp>
      <p:sp>
        <p:nvSpPr>
          <p:cNvPr id="5123" name="Rectangle 4"/>
          <p:cNvSpPr>
            <a:spLocks noGrp="1" noRot="1" noChangeAspect="1" noChangeArrowheads="1" noTextEdit="1"/>
          </p:cNvSpPr>
          <p:nvPr>
            <p:ph type="sldImg" idx="2"/>
          </p:nvPr>
        </p:nvSpPr>
        <p:spPr bwMode="auto">
          <a:xfrm>
            <a:off x="400050" y="704850"/>
            <a:ext cx="6264275" cy="35242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1073150" y="4464050"/>
            <a:ext cx="4859338" cy="4229100"/>
          </a:xfrm>
          <a:prstGeom prst="rect">
            <a:avLst/>
          </a:prstGeom>
          <a:noFill/>
          <a:ln w="9525">
            <a:noFill/>
            <a:miter lim="800000"/>
            <a:headEnd/>
            <a:tailEnd/>
          </a:ln>
          <a:effectLst/>
        </p:spPr>
        <p:txBody>
          <a:bodyPr vert="horz" wrap="square" lIns="93955" tIns="46978" rIns="93955" bIns="4697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1" name="Rectangle 7"/>
          <p:cNvSpPr>
            <a:spLocks noGrp="1" noChangeArrowheads="1"/>
          </p:cNvSpPr>
          <p:nvPr>
            <p:ph type="sldNum" sz="quarter" idx="5"/>
          </p:nvPr>
        </p:nvSpPr>
        <p:spPr bwMode="auto">
          <a:xfrm>
            <a:off x="5603875" y="8478838"/>
            <a:ext cx="1116013" cy="492125"/>
          </a:xfrm>
          <a:prstGeom prst="rect">
            <a:avLst/>
          </a:prstGeom>
          <a:noFill/>
          <a:ln w="9525">
            <a:noFill/>
            <a:miter lim="800000"/>
            <a:headEnd/>
            <a:tailEnd/>
          </a:ln>
          <a:effectLst/>
        </p:spPr>
        <p:txBody>
          <a:bodyPr vert="horz" wrap="square" lIns="93955" tIns="46978" rIns="93955" bIns="46978" numCol="1" anchor="b" anchorCtr="0" compatLnSpc="1">
            <a:prstTxWarp prst="textNoShape">
              <a:avLst/>
            </a:prstTxWarp>
          </a:bodyPr>
          <a:lstStyle>
            <a:lvl1pPr algn="r" defTabSz="939800">
              <a:defRPr sz="900">
                <a:solidFill>
                  <a:schemeClr val="accent1"/>
                </a:solidFill>
              </a:defRPr>
            </a:lvl1pPr>
          </a:lstStyle>
          <a:p>
            <a:pPr>
              <a:defRPr/>
            </a:pPr>
            <a:fld id="{48E643A3-3B98-4D59-A0D8-142814AE0134}" type="slidenum">
              <a:rPr lang="en-US"/>
              <a:pPr>
                <a:defRPr/>
              </a:pPr>
              <a:t>‹#›</a:t>
            </a:fld>
            <a:endParaRPr lang="en-US"/>
          </a:p>
        </p:txBody>
      </p:sp>
      <p:sp>
        <p:nvSpPr>
          <p:cNvPr id="6152" name="Text Box 8"/>
          <p:cNvSpPr txBox="1">
            <a:spLocks noChangeArrowheads="1"/>
          </p:cNvSpPr>
          <p:nvPr/>
        </p:nvSpPr>
        <p:spPr bwMode="auto">
          <a:xfrm>
            <a:off x="479425" y="8764588"/>
            <a:ext cx="3268663" cy="214312"/>
          </a:xfrm>
          <a:prstGeom prst="rect">
            <a:avLst/>
          </a:prstGeom>
          <a:noFill/>
          <a:ln w="9525">
            <a:noFill/>
            <a:miter lim="800000"/>
            <a:headEnd/>
            <a:tailEnd/>
          </a:ln>
          <a:effectLst/>
        </p:spPr>
        <p:txBody>
          <a:bodyPr>
            <a:spAutoFit/>
          </a:bodyPr>
          <a:lstStyle/>
          <a:p>
            <a:pPr>
              <a:defRPr/>
            </a:pPr>
            <a:r>
              <a:rPr lang="en-US" sz="800">
                <a:solidFill>
                  <a:schemeClr val="accent1"/>
                </a:solidFill>
              </a:rPr>
              <a:t>Copyright </a:t>
            </a:r>
            <a:r>
              <a:rPr lang="en-US" altLang="ja-JP" sz="800">
                <a:solidFill>
                  <a:schemeClr val="accent1"/>
                </a:solidFill>
              </a:rPr>
              <a:t>© </a:t>
            </a:r>
            <a:r>
              <a:rPr lang="en-US" sz="800">
                <a:solidFill>
                  <a:schemeClr val="accent1"/>
                </a:solidFill>
              </a:rPr>
              <a:t>2005 IHS Inc. All Rights Reserved.</a:t>
            </a:r>
          </a:p>
        </p:txBody>
      </p:sp>
    </p:spTree>
    <p:extLst>
      <p:ext uri="{BB962C8B-B14F-4D97-AF65-F5344CB8AC3E}">
        <p14:creationId xmlns:p14="http://schemas.microsoft.com/office/powerpoint/2010/main" val="1997530659"/>
      </p:ext>
    </p:extLst>
  </p:cSld>
  <p:clrMap bg1="dk2" tx1="lt1" bg2="dk1" tx2="lt2" accent1="accent1" accent2="accent2" accent3="accent3" accent4="accent4" accent5="accent5" accent6="accent6" hlink="hlink" folHlink="folHlink"/>
  <p:hf hdr="0" ftr="0"/>
  <p:notesStyle>
    <a:lvl1pPr marL="58738" indent="-58738" algn="l" rtl="0" eaLnBrk="0" fontAlgn="base" hangingPunct="0">
      <a:spcBef>
        <a:spcPct val="30000"/>
      </a:spcBef>
      <a:spcAft>
        <a:spcPct val="0"/>
      </a:spcAft>
      <a:buSzPct val="90000"/>
      <a:buFont typeface="Times" charset="0"/>
      <a:buChar char="•"/>
      <a:defRPr sz="1000" kern="1200">
        <a:solidFill>
          <a:schemeClr val="bg1"/>
        </a:solidFill>
        <a:latin typeface="Arial" charset="0"/>
        <a:ea typeface="ＭＳ Ｐゴシック" charset="0"/>
        <a:cs typeface="+mn-cs"/>
      </a:defRPr>
    </a:lvl1pPr>
    <a:lvl2pPr marL="233363" indent="-60325" algn="l" rtl="0" eaLnBrk="0" fontAlgn="base" hangingPunct="0">
      <a:spcBef>
        <a:spcPct val="30000"/>
      </a:spcBef>
      <a:spcAft>
        <a:spcPct val="0"/>
      </a:spcAft>
      <a:buSzPct val="90000"/>
      <a:buFont typeface="Times" charset="0"/>
      <a:buChar char="•"/>
      <a:defRPr sz="900" kern="1200">
        <a:solidFill>
          <a:schemeClr val="bg1"/>
        </a:solidFill>
        <a:latin typeface="Arial" charset="0"/>
        <a:ea typeface="ＭＳ Ｐゴシック" charset="0"/>
        <a:cs typeface="+mn-cs"/>
      </a:defRPr>
    </a:lvl2pPr>
    <a:lvl3pPr marL="396875" indent="-49213" algn="l" rtl="0" eaLnBrk="0" fontAlgn="base" hangingPunct="0">
      <a:spcBef>
        <a:spcPct val="30000"/>
      </a:spcBef>
      <a:spcAft>
        <a:spcPct val="0"/>
      </a:spcAft>
      <a:buSzPct val="90000"/>
      <a:buFont typeface="Times" charset="0"/>
      <a:buChar char="•"/>
      <a:defRPr sz="800" kern="1200">
        <a:solidFill>
          <a:schemeClr val="bg1"/>
        </a:solidFill>
        <a:latin typeface="Arial" charset="0"/>
        <a:ea typeface="ＭＳ Ｐゴシック" charset="0"/>
        <a:cs typeface="+mn-cs"/>
      </a:defRPr>
    </a:lvl3pPr>
    <a:lvl4pPr marL="571500" indent="-60325" algn="l" rtl="0" eaLnBrk="0" fontAlgn="base" hangingPunct="0">
      <a:spcBef>
        <a:spcPct val="30000"/>
      </a:spcBef>
      <a:spcAft>
        <a:spcPct val="0"/>
      </a:spcAft>
      <a:buSzPct val="90000"/>
      <a:buFont typeface="Times" charset="0"/>
      <a:buChar char="•"/>
      <a:defRPr sz="800" kern="1200">
        <a:solidFill>
          <a:schemeClr val="bg1"/>
        </a:solidFill>
        <a:latin typeface="Arial" charset="0"/>
        <a:ea typeface="ＭＳ Ｐゴシック" charset="0"/>
        <a:cs typeface="+mn-cs"/>
      </a:defRPr>
    </a:lvl4pPr>
    <a:lvl5pPr marL="746125" indent="-58738" algn="l" rtl="0" eaLnBrk="0" fontAlgn="base" hangingPunct="0">
      <a:spcBef>
        <a:spcPct val="30000"/>
      </a:spcBef>
      <a:spcAft>
        <a:spcPct val="0"/>
      </a:spcAft>
      <a:buSzPct val="90000"/>
      <a:buFont typeface="Times" charset="0"/>
      <a:buChar char="•"/>
      <a:defRPr sz="800" kern="1200">
        <a:solidFill>
          <a:schemeClr val="bg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nngroup.com/articles/response-times-3-important-limi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dt" sz="quarter" idx="1"/>
          </p:nvPr>
        </p:nvSpPr>
        <p:spPr>
          <a:noFill/>
        </p:spPr>
        <p:txBody>
          <a:bodyPr/>
          <a:lstStyle/>
          <a:p>
            <a:fld id="{F107065F-88E8-473E-A22E-BC2E63D8FE50}" type="datetime8">
              <a:rPr lang="en-US" smtClean="0"/>
              <a:pPr/>
              <a:t>10/5/2013 5:09 PM</a:t>
            </a:fld>
            <a:endParaRPr lang="en-US" smtClean="0"/>
          </a:p>
        </p:txBody>
      </p:sp>
      <p:sp>
        <p:nvSpPr>
          <p:cNvPr id="6147" name="Rectangle 7"/>
          <p:cNvSpPr>
            <a:spLocks noGrp="1" noChangeArrowheads="1"/>
          </p:cNvSpPr>
          <p:nvPr>
            <p:ph type="sldNum" sz="quarter" idx="5"/>
          </p:nvPr>
        </p:nvSpPr>
        <p:spPr>
          <a:noFill/>
        </p:spPr>
        <p:txBody>
          <a:bodyPr/>
          <a:lstStyle/>
          <a:p>
            <a:fld id="{8024C6A2-C130-479D-89A0-7C139C9746E7}" type="slidenum">
              <a:rPr lang="en-US" smtClean="0"/>
              <a:pPr/>
              <a:t>1</a:t>
            </a:fld>
            <a:endParaRPr lang="en-US" smtClean="0"/>
          </a:p>
        </p:txBody>
      </p:sp>
      <p:sp>
        <p:nvSpPr>
          <p:cNvPr id="6148" name="Rectangle 2"/>
          <p:cNvSpPr>
            <a:spLocks noGrp="1" noRot="1" noChangeAspect="1" noChangeArrowheads="1" noTextEdit="1"/>
          </p:cNvSpPr>
          <p:nvPr>
            <p:ph type="sldImg"/>
          </p:nvPr>
        </p:nvSpPr>
        <p:spPr>
          <a:xfrm>
            <a:off x="401638" y="706438"/>
            <a:ext cx="6259512" cy="3522662"/>
          </a:xfrm>
          <a:ln/>
        </p:spPr>
      </p:sp>
      <p:sp>
        <p:nvSpPr>
          <p:cNvPr id="6149" name="Rectangle 3"/>
          <p:cNvSpPr>
            <a:spLocks noGrp="1" noChangeArrowheads="1"/>
          </p:cNvSpPr>
          <p:nvPr>
            <p:ph type="body" idx="1"/>
          </p:nvPr>
        </p:nvSpPr>
        <p:spPr>
          <a:xfrm>
            <a:off x="1074738" y="4462463"/>
            <a:ext cx="4856162" cy="4229100"/>
          </a:xfrm>
          <a:noFill/>
          <a:ln/>
        </p:spPr>
        <p:txBody>
          <a:bodyPr/>
          <a:lstStyle/>
          <a:p>
            <a:pPr eaLnBrk="1" hangingPunct="1"/>
            <a:endParaRPr lang="en-US" altLang="ja-JP" smtClean="0">
              <a:latin typeface="Arial" pitchFamily="34" charset="0"/>
              <a:ea typeface="ＭＳ Ｐゴシック" charset="-128"/>
            </a:endParaRPr>
          </a:p>
        </p:txBody>
      </p:sp>
    </p:spTree>
    <p:extLst>
      <p:ext uri="{BB962C8B-B14F-4D97-AF65-F5344CB8AC3E}">
        <p14:creationId xmlns:p14="http://schemas.microsoft.com/office/powerpoint/2010/main" val="3361998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1CD28CD5-F108-4BA8-9E89-47056C59B0C9}" type="datetime8">
              <a:rPr lang="en-US" smtClean="0"/>
              <a:pPr>
                <a:defRPr/>
              </a:pPr>
              <a:t>10/5/2013 5:09 PM</a:t>
            </a:fld>
            <a:endParaRPr lang="en-US"/>
          </a:p>
        </p:txBody>
      </p:sp>
      <p:sp>
        <p:nvSpPr>
          <p:cNvPr id="5" name="Slide Number Placeholder 4"/>
          <p:cNvSpPr>
            <a:spLocks noGrp="1"/>
          </p:cNvSpPr>
          <p:nvPr>
            <p:ph type="sldNum" sz="quarter" idx="11"/>
          </p:nvPr>
        </p:nvSpPr>
        <p:spPr/>
        <p:txBody>
          <a:bodyPr/>
          <a:lstStyle/>
          <a:p>
            <a:pPr>
              <a:defRPr/>
            </a:pPr>
            <a:fld id="{48E643A3-3B98-4D59-A0D8-142814AE0134}" type="slidenum">
              <a:rPr lang="en-US" smtClean="0"/>
              <a:pPr>
                <a:defRPr/>
              </a:pPr>
              <a:t>23</a:t>
            </a:fld>
            <a:endParaRPr lang="en-US"/>
          </a:p>
        </p:txBody>
      </p:sp>
    </p:spTree>
    <p:extLst>
      <p:ext uri="{BB962C8B-B14F-4D97-AF65-F5344CB8AC3E}">
        <p14:creationId xmlns:p14="http://schemas.microsoft.com/office/powerpoint/2010/main" val="4272977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dt" sz="quarter" idx="1"/>
          </p:nvPr>
        </p:nvSpPr>
        <p:spPr>
          <a:noFill/>
        </p:spPr>
        <p:txBody>
          <a:bodyPr/>
          <a:lstStyle/>
          <a:p>
            <a:fld id="{F107065F-88E8-473E-A22E-BC2E63D8FE50}" type="datetime8">
              <a:rPr lang="en-US" smtClean="0"/>
              <a:pPr/>
              <a:t>10/5/2013 5:09 PM</a:t>
            </a:fld>
            <a:endParaRPr lang="en-US" smtClean="0"/>
          </a:p>
        </p:txBody>
      </p:sp>
      <p:sp>
        <p:nvSpPr>
          <p:cNvPr id="6147" name="Rectangle 7"/>
          <p:cNvSpPr>
            <a:spLocks noGrp="1" noChangeArrowheads="1"/>
          </p:cNvSpPr>
          <p:nvPr>
            <p:ph type="sldNum" sz="quarter" idx="5"/>
          </p:nvPr>
        </p:nvSpPr>
        <p:spPr>
          <a:noFill/>
        </p:spPr>
        <p:txBody>
          <a:bodyPr/>
          <a:lstStyle/>
          <a:p>
            <a:fld id="{8024C6A2-C130-479D-89A0-7C139C9746E7}" type="slidenum">
              <a:rPr lang="en-US" smtClean="0"/>
              <a:pPr/>
              <a:t>42</a:t>
            </a:fld>
            <a:endParaRPr lang="en-US" smtClean="0"/>
          </a:p>
        </p:txBody>
      </p:sp>
      <p:sp>
        <p:nvSpPr>
          <p:cNvPr id="6148" name="Rectangle 2"/>
          <p:cNvSpPr>
            <a:spLocks noGrp="1" noRot="1" noChangeAspect="1" noChangeArrowheads="1" noTextEdit="1"/>
          </p:cNvSpPr>
          <p:nvPr>
            <p:ph type="sldImg"/>
          </p:nvPr>
        </p:nvSpPr>
        <p:spPr>
          <a:xfrm>
            <a:off x="401638" y="706438"/>
            <a:ext cx="6259512" cy="3522662"/>
          </a:xfrm>
          <a:ln/>
        </p:spPr>
      </p:sp>
      <p:sp>
        <p:nvSpPr>
          <p:cNvPr id="6149" name="Rectangle 3"/>
          <p:cNvSpPr>
            <a:spLocks noGrp="1" noChangeArrowheads="1"/>
          </p:cNvSpPr>
          <p:nvPr>
            <p:ph type="body" idx="1"/>
          </p:nvPr>
        </p:nvSpPr>
        <p:spPr>
          <a:xfrm>
            <a:off x="1074738" y="4462463"/>
            <a:ext cx="4856162" cy="4229100"/>
          </a:xfrm>
          <a:noFill/>
          <a:ln/>
        </p:spPr>
        <p:txBody>
          <a:bodyPr/>
          <a:lstStyle/>
          <a:p>
            <a:pPr eaLnBrk="1" hangingPunct="1"/>
            <a:endParaRPr lang="en-US" altLang="ja-JP" smtClean="0">
              <a:latin typeface="Arial" pitchFamily="34" charset="0"/>
              <a:ea typeface="ＭＳ Ｐゴシック" charset="-128"/>
            </a:endParaRPr>
          </a:p>
        </p:txBody>
      </p:sp>
    </p:spTree>
    <p:extLst>
      <p:ext uri="{BB962C8B-B14F-4D97-AF65-F5344CB8AC3E}">
        <p14:creationId xmlns:p14="http://schemas.microsoft.com/office/powerpoint/2010/main" val="3157193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dt" sz="quarter" idx="1"/>
          </p:nvPr>
        </p:nvSpPr>
        <p:spPr>
          <a:noFill/>
        </p:spPr>
        <p:txBody>
          <a:bodyPr/>
          <a:lstStyle/>
          <a:p>
            <a:fld id="{F107065F-88E8-473E-A22E-BC2E63D8FE50}" type="datetime8">
              <a:rPr lang="en-US" smtClean="0"/>
              <a:pPr/>
              <a:t>10/5/2013 5:09 PM</a:t>
            </a:fld>
            <a:endParaRPr lang="en-US" smtClean="0"/>
          </a:p>
        </p:txBody>
      </p:sp>
      <p:sp>
        <p:nvSpPr>
          <p:cNvPr id="6147" name="Rectangle 7"/>
          <p:cNvSpPr>
            <a:spLocks noGrp="1" noChangeArrowheads="1"/>
          </p:cNvSpPr>
          <p:nvPr>
            <p:ph type="sldNum" sz="quarter" idx="5"/>
          </p:nvPr>
        </p:nvSpPr>
        <p:spPr>
          <a:noFill/>
        </p:spPr>
        <p:txBody>
          <a:bodyPr/>
          <a:lstStyle/>
          <a:p>
            <a:fld id="{8024C6A2-C130-479D-89A0-7C139C9746E7}" type="slidenum">
              <a:rPr lang="en-US" smtClean="0"/>
              <a:pPr/>
              <a:t>58</a:t>
            </a:fld>
            <a:endParaRPr lang="en-US" smtClean="0"/>
          </a:p>
        </p:txBody>
      </p:sp>
      <p:sp>
        <p:nvSpPr>
          <p:cNvPr id="6148" name="Rectangle 2"/>
          <p:cNvSpPr>
            <a:spLocks noGrp="1" noRot="1" noChangeAspect="1" noChangeArrowheads="1" noTextEdit="1"/>
          </p:cNvSpPr>
          <p:nvPr>
            <p:ph type="sldImg"/>
          </p:nvPr>
        </p:nvSpPr>
        <p:spPr>
          <a:xfrm>
            <a:off x="401638" y="706438"/>
            <a:ext cx="6259512" cy="3522662"/>
          </a:xfrm>
          <a:ln/>
        </p:spPr>
      </p:sp>
      <p:sp>
        <p:nvSpPr>
          <p:cNvPr id="6149" name="Rectangle 3"/>
          <p:cNvSpPr>
            <a:spLocks noGrp="1" noChangeArrowheads="1"/>
          </p:cNvSpPr>
          <p:nvPr>
            <p:ph type="body" idx="1"/>
          </p:nvPr>
        </p:nvSpPr>
        <p:spPr>
          <a:xfrm>
            <a:off x="1074738" y="4462463"/>
            <a:ext cx="4856162" cy="4229100"/>
          </a:xfrm>
          <a:noFill/>
          <a:ln/>
        </p:spPr>
        <p:txBody>
          <a:bodyPr/>
          <a:lstStyle/>
          <a:p>
            <a:pPr eaLnBrk="1" hangingPunct="1"/>
            <a:endParaRPr lang="en-US" altLang="ja-JP" smtClean="0">
              <a:latin typeface="Arial" pitchFamily="34" charset="0"/>
              <a:ea typeface="ＭＳ Ｐゴシック" charset="-128"/>
            </a:endParaRPr>
          </a:p>
        </p:txBody>
      </p:sp>
    </p:spTree>
    <p:extLst>
      <p:ext uri="{BB962C8B-B14F-4D97-AF65-F5344CB8AC3E}">
        <p14:creationId xmlns:p14="http://schemas.microsoft.com/office/powerpoint/2010/main" val="1101405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dt" sz="quarter" idx="1"/>
          </p:nvPr>
        </p:nvSpPr>
        <p:spPr>
          <a:noFill/>
        </p:spPr>
        <p:txBody>
          <a:bodyPr/>
          <a:lstStyle/>
          <a:p>
            <a:fld id="{F107065F-88E8-473E-A22E-BC2E63D8FE50}" type="datetime8">
              <a:rPr lang="en-US" smtClean="0"/>
              <a:pPr/>
              <a:t>10/5/2013 5:09 PM</a:t>
            </a:fld>
            <a:endParaRPr lang="en-US" smtClean="0"/>
          </a:p>
        </p:txBody>
      </p:sp>
      <p:sp>
        <p:nvSpPr>
          <p:cNvPr id="6147" name="Rectangle 7"/>
          <p:cNvSpPr>
            <a:spLocks noGrp="1" noChangeArrowheads="1"/>
          </p:cNvSpPr>
          <p:nvPr>
            <p:ph type="sldNum" sz="quarter" idx="5"/>
          </p:nvPr>
        </p:nvSpPr>
        <p:spPr>
          <a:noFill/>
        </p:spPr>
        <p:txBody>
          <a:bodyPr/>
          <a:lstStyle/>
          <a:p>
            <a:fld id="{8024C6A2-C130-479D-89A0-7C139C9746E7}" type="slidenum">
              <a:rPr lang="en-US" smtClean="0"/>
              <a:pPr/>
              <a:t>3</a:t>
            </a:fld>
            <a:endParaRPr lang="en-US" smtClean="0"/>
          </a:p>
        </p:txBody>
      </p:sp>
      <p:sp>
        <p:nvSpPr>
          <p:cNvPr id="6148" name="Rectangle 2"/>
          <p:cNvSpPr>
            <a:spLocks noGrp="1" noRot="1" noChangeAspect="1" noChangeArrowheads="1" noTextEdit="1"/>
          </p:cNvSpPr>
          <p:nvPr>
            <p:ph type="sldImg"/>
          </p:nvPr>
        </p:nvSpPr>
        <p:spPr>
          <a:xfrm>
            <a:off x="401638" y="706438"/>
            <a:ext cx="6259512" cy="3522662"/>
          </a:xfrm>
          <a:ln/>
        </p:spPr>
      </p:sp>
      <p:sp>
        <p:nvSpPr>
          <p:cNvPr id="6149" name="Rectangle 3"/>
          <p:cNvSpPr>
            <a:spLocks noGrp="1" noChangeArrowheads="1"/>
          </p:cNvSpPr>
          <p:nvPr>
            <p:ph type="body" idx="1"/>
          </p:nvPr>
        </p:nvSpPr>
        <p:spPr>
          <a:xfrm>
            <a:off x="1074738" y="4462463"/>
            <a:ext cx="4856162" cy="4229100"/>
          </a:xfrm>
          <a:noFill/>
          <a:ln/>
        </p:spPr>
        <p:txBody>
          <a:bodyPr/>
          <a:lstStyle/>
          <a:p>
            <a:pPr eaLnBrk="1" hangingPunct="1"/>
            <a:endParaRPr lang="en-US" altLang="ja-JP" smtClean="0">
              <a:latin typeface="Arial" pitchFamily="34" charset="0"/>
              <a:ea typeface="ＭＳ Ｐゴシック" charset="-128"/>
            </a:endParaRPr>
          </a:p>
        </p:txBody>
      </p:sp>
    </p:spTree>
    <p:extLst>
      <p:ext uri="{BB962C8B-B14F-4D97-AF65-F5344CB8AC3E}">
        <p14:creationId xmlns:p14="http://schemas.microsoft.com/office/powerpoint/2010/main" val="3315981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hlinkClick r:id="rId3"/>
              </a:rPr>
              <a:t>http://www.nngroup.com/articles/response-times-3-important-limits/</a:t>
            </a:r>
            <a:endParaRPr lang="en-US" sz="1000" b="0" i="0" kern="1200" dirty="0" smtClean="0">
              <a:solidFill>
                <a:schemeClr val="bg1"/>
              </a:solidFill>
              <a:effectLst/>
              <a:latin typeface="Arial" charset="0"/>
              <a:ea typeface="ＭＳ Ｐゴシック" charset="0"/>
              <a:cs typeface="+mn-cs"/>
            </a:endParaRPr>
          </a:p>
          <a:p>
            <a:pPr rtl="0"/>
            <a:endParaRPr lang="en-US" sz="1000" b="0" i="0" kern="1200" dirty="0" smtClean="0">
              <a:solidFill>
                <a:schemeClr val="bg1"/>
              </a:solidFill>
              <a:effectLst/>
              <a:latin typeface="Arial" charset="0"/>
              <a:ea typeface="ＭＳ Ｐゴシック" charset="0"/>
              <a:cs typeface="+mn-cs"/>
            </a:endParaRPr>
          </a:p>
          <a:p>
            <a:pPr rtl="0"/>
            <a:r>
              <a:rPr lang="en-US" sz="1000" b="0" i="0" kern="1200" dirty="0" smtClean="0">
                <a:solidFill>
                  <a:schemeClr val="bg1"/>
                </a:solidFill>
                <a:effectLst/>
                <a:latin typeface="Arial" charset="0"/>
                <a:ea typeface="ＭＳ Ｐゴシック" charset="0"/>
                <a:cs typeface="+mn-cs"/>
              </a:rPr>
              <a:t>The basic advice regarding response times has been about the same for thirty years [Miller 1968; Card et al. 1991]:</a:t>
            </a:r>
          </a:p>
          <a:p>
            <a:pPr rtl="0"/>
            <a:r>
              <a:rPr lang="en-US" sz="1000" b="1" i="0" kern="1200" dirty="0" smtClean="0">
                <a:solidFill>
                  <a:schemeClr val="bg1"/>
                </a:solidFill>
                <a:effectLst/>
                <a:latin typeface="Arial" charset="0"/>
                <a:ea typeface="ＭＳ Ｐゴシック" charset="0"/>
                <a:cs typeface="+mn-cs"/>
              </a:rPr>
              <a:t>0.1 second </a:t>
            </a:r>
            <a:r>
              <a:rPr lang="en-US" sz="1000" b="0" i="0" kern="1200" dirty="0" smtClean="0">
                <a:solidFill>
                  <a:schemeClr val="bg1"/>
                </a:solidFill>
                <a:effectLst/>
                <a:latin typeface="Arial" charset="0"/>
                <a:ea typeface="ＭＳ Ｐゴシック" charset="0"/>
                <a:cs typeface="+mn-cs"/>
              </a:rPr>
              <a:t>is about the limit for having the user feel that the system is reacting instantaneously, meaning that no special feedback is necessary except to display the result.</a:t>
            </a:r>
          </a:p>
          <a:p>
            <a:pPr rtl="0"/>
            <a:r>
              <a:rPr lang="en-US" sz="1000" b="1" i="0" kern="1200" dirty="0" smtClean="0">
                <a:solidFill>
                  <a:schemeClr val="bg1"/>
                </a:solidFill>
                <a:effectLst/>
                <a:latin typeface="Arial" charset="0"/>
                <a:ea typeface="ＭＳ Ｐゴシック" charset="0"/>
                <a:cs typeface="+mn-cs"/>
              </a:rPr>
              <a:t>1.0 second </a:t>
            </a:r>
            <a:r>
              <a:rPr lang="en-US" sz="1000" b="0" i="0" kern="1200" dirty="0" smtClean="0">
                <a:solidFill>
                  <a:schemeClr val="bg1"/>
                </a:solidFill>
                <a:effectLst/>
                <a:latin typeface="Arial" charset="0"/>
                <a:ea typeface="ＭＳ Ｐゴシック" charset="0"/>
                <a:cs typeface="+mn-cs"/>
              </a:rPr>
              <a:t>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pPr rtl="0"/>
            <a:r>
              <a:rPr lang="en-US" sz="1000" b="1" i="0" kern="1200" dirty="0" smtClean="0">
                <a:solidFill>
                  <a:schemeClr val="bg1"/>
                </a:solidFill>
                <a:effectLst/>
                <a:latin typeface="Arial" charset="0"/>
                <a:ea typeface="ＭＳ Ｐゴシック" charset="0"/>
                <a:cs typeface="+mn-cs"/>
              </a:rPr>
              <a:t>10 seconds </a:t>
            </a:r>
            <a:r>
              <a:rPr lang="en-US" sz="1000" b="0" i="0" kern="1200" dirty="0" smtClean="0">
                <a:solidFill>
                  <a:schemeClr val="bg1"/>
                </a:solidFill>
                <a:effectLst/>
                <a:latin typeface="Arial" charset="0"/>
                <a:ea typeface="ＭＳ Ｐゴシック" charset="0"/>
                <a:cs typeface="+mn-cs"/>
              </a:rPr>
              <a:t>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endParaRPr lang="en-US" dirty="0"/>
          </a:p>
        </p:txBody>
      </p:sp>
      <p:sp>
        <p:nvSpPr>
          <p:cNvPr id="4" name="Date Placeholder 3"/>
          <p:cNvSpPr>
            <a:spLocks noGrp="1"/>
          </p:cNvSpPr>
          <p:nvPr>
            <p:ph type="dt" idx="10"/>
          </p:nvPr>
        </p:nvSpPr>
        <p:spPr/>
        <p:txBody>
          <a:bodyPr/>
          <a:lstStyle/>
          <a:p>
            <a:pPr>
              <a:defRPr/>
            </a:pPr>
            <a:fld id="{1CD28CD5-F108-4BA8-9E89-47056C59B0C9}" type="datetime8">
              <a:rPr lang="en-US" smtClean="0"/>
              <a:pPr>
                <a:defRPr/>
              </a:pPr>
              <a:t>10/5/2013 5:09 PM</a:t>
            </a:fld>
            <a:endParaRPr lang="en-US"/>
          </a:p>
        </p:txBody>
      </p:sp>
      <p:sp>
        <p:nvSpPr>
          <p:cNvPr id="5" name="Slide Number Placeholder 4"/>
          <p:cNvSpPr>
            <a:spLocks noGrp="1"/>
          </p:cNvSpPr>
          <p:nvPr>
            <p:ph type="sldNum" sz="quarter" idx="11"/>
          </p:nvPr>
        </p:nvSpPr>
        <p:spPr/>
        <p:txBody>
          <a:bodyPr/>
          <a:lstStyle/>
          <a:p>
            <a:pPr>
              <a:defRPr/>
            </a:pPr>
            <a:fld id="{48E643A3-3B98-4D59-A0D8-142814AE0134}" type="slidenum">
              <a:rPr lang="en-US" smtClean="0"/>
              <a:pPr>
                <a:defRPr/>
              </a:pPr>
              <a:t>5</a:t>
            </a:fld>
            <a:endParaRPr lang="en-US"/>
          </a:p>
        </p:txBody>
      </p:sp>
    </p:spTree>
    <p:extLst>
      <p:ext uri="{BB962C8B-B14F-4D97-AF65-F5344CB8AC3E}">
        <p14:creationId xmlns:p14="http://schemas.microsoft.com/office/powerpoint/2010/main" val="3793003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idx="10"/>
          </p:nvPr>
        </p:nvSpPr>
        <p:spPr/>
        <p:txBody>
          <a:bodyPr/>
          <a:lstStyle/>
          <a:p>
            <a:pPr>
              <a:defRPr/>
            </a:pPr>
            <a:fld id="{1CD28CD5-F108-4BA8-9E89-47056C59B0C9}" type="datetime8">
              <a:rPr lang="en-US" smtClean="0"/>
              <a:pPr>
                <a:defRPr/>
              </a:pPr>
              <a:t>10/5/2013 5:09 PM</a:t>
            </a:fld>
            <a:endParaRPr lang="en-US"/>
          </a:p>
        </p:txBody>
      </p:sp>
      <p:sp>
        <p:nvSpPr>
          <p:cNvPr id="5" name="Slide Number Placeholder 4"/>
          <p:cNvSpPr>
            <a:spLocks noGrp="1"/>
          </p:cNvSpPr>
          <p:nvPr>
            <p:ph type="sldNum" sz="quarter" idx="11"/>
          </p:nvPr>
        </p:nvSpPr>
        <p:spPr/>
        <p:txBody>
          <a:bodyPr/>
          <a:lstStyle/>
          <a:p>
            <a:pPr>
              <a:defRPr/>
            </a:pPr>
            <a:fld id="{48E643A3-3B98-4D59-A0D8-142814AE0134}" type="slidenum">
              <a:rPr lang="en-US" smtClean="0"/>
              <a:pPr>
                <a:defRPr/>
              </a:pPr>
              <a:t>7</a:t>
            </a:fld>
            <a:endParaRPr lang="en-US"/>
          </a:p>
        </p:txBody>
      </p:sp>
    </p:spTree>
    <p:extLst>
      <p:ext uri="{BB962C8B-B14F-4D97-AF65-F5344CB8AC3E}">
        <p14:creationId xmlns:p14="http://schemas.microsoft.com/office/powerpoint/2010/main" val="3857393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Lower limit</a:t>
            </a:r>
          </a:p>
          <a:p>
            <a:r>
              <a:rPr lang="en-US" dirty="0" smtClean="0"/>
              <a:t> The</a:t>
            </a:r>
            <a:r>
              <a:rPr lang="en-US" baseline="0" dirty="0" smtClean="0"/>
              <a:t> bigger block size, the better results, the heavier computation</a:t>
            </a:r>
            <a:endParaRPr lang="en-US" dirty="0"/>
          </a:p>
        </p:txBody>
      </p:sp>
      <p:sp>
        <p:nvSpPr>
          <p:cNvPr id="4" name="Date Placeholder 3"/>
          <p:cNvSpPr>
            <a:spLocks noGrp="1"/>
          </p:cNvSpPr>
          <p:nvPr>
            <p:ph type="dt" idx="10"/>
          </p:nvPr>
        </p:nvSpPr>
        <p:spPr/>
        <p:txBody>
          <a:bodyPr/>
          <a:lstStyle/>
          <a:p>
            <a:pPr>
              <a:defRPr/>
            </a:pPr>
            <a:fld id="{1CD28CD5-F108-4BA8-9E89-47056C59B0C9}" type="datetime8">
              <a:rPr lang="en-US" smtClean="0"/>
              <a:pPr>
                <a:defRPr/>
              </a:pPr>
              <a:t>10/5/2013 5:09 PM</a:t>
            </a:fld>
            <a:endParaRPr lang="en-US"/>
          </a:p>
        </p:txBody>
      </p:sp>
      <p:sp>
        <p:nvSpPr>
          <p:cNvPr id="5" name="Slide Number Placeholder 4"/>
          <p:cNvSpPr>
            <a:spLocks noGrp="1"/>
          </p:cNvSpPr>
          <p:nvPr>
            <p:ph type="sldNum" sz="quarter" idx="11"/>
          </p:nvPr>
        </p:nvSpPr>
        <p:spPr/>
        <p:txBody>
          <a:bodyPr/>
          <a:lstStyle/>
          <a:p>
            <a:pPr>
              <a:defRPr/>
            </a:pPr>
            <a:fld id="{48E643A3-3B98-4D59-A0D8-142814AE0134}" type="slidenum">
              <a:rPr lang="en-US" smtClean="0"/>
              <a:pPr>
                <a:defRPr/>
              </a:pPr>
              <a:t>10</a:t>
            </a:fld>
            <a:endParaRPr lang="en-US"/>
          </a:p>
        </p:txBody>
      </p:sp>
    </p:spTree>
    <p:extLst>
      <p:ext uri="{BB962C8B-B14F-4D97-AF65-F5344CB8AC3E}">
        <p14:creationId xmlns:p14="http://schemas.microsoft.com/office/powerpoint/2010/main" val="1717471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1CD28CD5-F108-4BA8-9E89-47056C59B0C9}" type="datetime8">
              <a:rPr lang="en-US" smtClean="0"/>
              <a:pPr>
                <a:defRPr/>
              </a:pPr>
              <a:t>10/5/2013 5:09 PM</a:t>
            </a:fld>
            <a:endParaRPr lang="en-US"/>
          </a:p>
        </p:txBody>
      </p:sp>
      <p:sp>
        <p:nvSpPr>
          <p:cNvPr id="5" name="Slide Number Placeholder 4"/>
          <p:cNvSpPr>
            <a:spLocks noGrp="1"/>
          </p:cNvSpPr>
          <p:nvPr>
            <p:ph type="sldNum" sz="quarter" idx="11"/>
          </p:nvPr>
        </p:nvSpPr>
        <p:spPr/>
        <p:txBody>
          <a:bodyPr/>
          <a:lstStyle/>
          <a:p>
            <a:pPr>
              <a:defRPr/>
            </a:pPr>
            <a:fld id="{48E643A3-3B98-4D59-A0D8-142814AE0134}" type="slidenum">
              <a:rPr lang="en-US" smtClean="0"/>
              <a:pPr>
                <a:defRPr/>
              </a:pPr>
              <a:t>11</a:t>
            </a:fld>
            <a:endParaRPr lang="en-US"/>
          </a:p>
        </p:txBody>
      </p:sp>
    </p:spTree>
    <p:extLst>
      <p:ext uri="{BB962C8B-B14F-4D97-AF65-F5344CB8AC3E}">
        <p14:creationId xmlns:p14="http://schemas.microsoft.com/office/powerpoint/2010/main" val="2327420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1CD28CD5-F108-4BA8-9E89-47056C59B0C9}" type="datetime8">
              <a:rPr lang="en-US" smtClean="0"/>
              <a:pPr>
                <a:defRPr/>
              </a:pPr>
              <a:t>10/5/2013 5:09 PM</a:t>
            </a:fld>
            <a:endParaRPr lang="en-US"/>
          </a:p>
        </p:txBody>
      </p:sp>
      <p:sp>
        <p:nvSpPr>
          <p:cNvPr id="5" name="Slide Number Placeholder 4"/>
          <p:cNvSpPr>
            <a:spLocks noGrp="1"/>
          </p:cNvSpPr>
          <p:nvPr>
            <p:ph type="sldNum" sz="quarter" idx="11"/>
          </p:nvPr>
        </p:nvSpPr>
        <p:spPr/>
        <p:txBody>
          <a:bodyPr/>
          <a:lstStyle/>
          <a:p>
            <a:pPr>
              <a:defRPr/>
            </a:pPr>
            <a:fld id="{48E643A3-3B98-4D59-A0D8-142814AE0134}" type="slidenum">
              <a:rPr lang="en-US" smtClean="0"/>
              <a:pPr>
                <a:defRPr/>
              </a:pPr>
              <a:t>13</a:t>
            </a:fld>
            <a:endParaRPr lang="en-US"/>
          </a:p>
        </p:txBody>
      </p:sp>
    </p:spTree>
    <p:extLst>
      <p:ext uri="{BB962C8B-B14F-4D97-AF65-F5344CB8AC3E}">
        <p14:creationId xmlns:p14="http://schemas.microsoft.com/office/powerpoint/2010/main" val="3473523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VuPAK</a:t>
            </a:r>
            <a:r>
              <a:rPr lang="en-US" baseline="0" dirty="0" smtClean="0"/>
              <a:t> cannot handle on-the-fly I3D</a:t>
            </a:r>
            <a:endParaRPr lang="en-US" dirty="0"/>
          </a:p>
        </p:txBody>
      </p:sp>
      <p:sp>
        <p:nvSpPr>
          <p:cNvPr id="4" name="Date Placeholder 3"/>
          <p:cNvSpPr>
            <a:spLocks noGrp="1"/>
          </p:cNvSpPr>
          <p:nvPr>
            <p:ph type="dt" idx="10"/>
          </p:nvPr>
        </p:nvSpPr>
        <p:spPr/>
        <p:txBody>
          <a:bodyPr/>
          <a:lstStyle/>
          <a:p>
            <a:pPr>
              <a:defRPr/>
            </a:pPr>
            <a:fld id="{1CD28CD5-F108-4BA8-9E89-47056C59B0C9}" type="datetime8">
              <a:rPr lang="en-US" smtClean="0"/>
              <a:pPr>
                <a:defRPr/>
              </a:pPr>
              <a:t>10/5/2013 5:09 PM</a:t>
            </a:fld>
            <a:endParaRPr lang="en-US"/>
          </a:p>
        </p:txBody>
      </p:sp>
      <p:sp>
        <p:nvSpPr>
          <p:cNvPr id="5" name="Slide Number Placeholder 4"/>
          <p:cNvSpPr>
            <a:spLocks noGrp="1"/>
          </p:cNvSpPr>
          <p:nvPr>
            <p:ph type="sldNum" sz="quarter" idx="11"/>
          </p:nvPr>
        </p:nvSpPr>
        <p:spPr/>
        <p:txBody>
          <a:bodyPr/>
          <a:lstStyle/>
          <a:p>
            <a:pPr>
              <a:defRPr/>
            </a:pPr>
            <a:fld id="{48E643A3-3B98-4D59-A0D8-142814AE0134}" type="slidenum">
              <a:rPr lang="en-US" smtClean="0"/>
              <a:pPr>
                <a:defRPr/>
              </a:pPr>
              <a:t>16</a:t>
            </a:fld>
            <a:endParaRPr lang="en-US"/>
          </a:p>
        </p:txBody>
      </p:sp>
    </p:spTree>
    <p:extLst>
      <p:ext uri="{BB962C8B-B14F-4D97-AF65-F5344CB8AC3E}">
        <p14:creationId xmlns:p14="http://schemas.microsoft.com/office/powerpoint/2010/main" val="184943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dt" sz="quarter" idx="1"/>
          </p:nvPr>
        </p:nvSpPr>
        <p:spPr>
          <a:noFill/>
        </p:spPr>
        <p:txBody>
          <a:bodyPr/>
          <a:lstStyle/>
          <a:p>
            <a:fld id="{F107065F-88E8-473E-A22E-BC2E63D8FE50}" type="datetime8">
              <a:rPr lang="en-US" smtClean="0"/>
              <a:pPr/>
              <a:t>10/5/2013 5:09 PM</a:t>
            </a:fld>
            <a:endParaRPr lang="en-US" smtClean="0"/>
          </a:p>
        </p:txBody>
      </p:sp>
      <p:sp>
        <p:nvSpPr>
          <p:cNvPr id="6147" name="Rectangle 7"/>
          <p:cNvSpPr>
            <a:spLocks noGrp="1" noChangeArrowheads="1"/>
          </p:cNvSpPr>
          <p:nvPr>
            <p:ph type="sldNum" sz="quarter" idx="5"/>
          </p:nvPr>
        </p:nvSpPr>
        <p:spPr>
          <a:noFill/>
        </p:spPr>
        <p:txBody>
          <a:bodyPr/>
          <a:lstStyle/>
          <a:p>
            <a:fld id="{8024C6A2-C130-479D-89A0-7C139C9746E7}" type="slidenum">
              <a:rPr lang="en-US" smtClean="0"/>
              <a:pPr/>
              <a:t>19</a:t>
            </a:fld>
            <a:endParaRPr lang="en-US" smtClean="0"/>
          </a:p>
        </p:txBody>
      </p:sp>
      <p:sp>
        <p:nvSpPr>
          <p:cNvPr id="6148" name="Rectangle 2"/>
          <p:cNvSpPr>
            <a:spLocks noGrp="1" noRot="1" noChangeAspect="1" noChangeArrowheads="1" noTextEdit="1"/>
          </p:cNvSpPr>
          <p:nvPr>
            <p:ph type="sldImg"/>
          </p:nvPr>
        </p:nvSpPr>
        <p:spPr>
          <a:xfrm>
            <a:off x="401638" y="706438"/>
            <a:ext cx="6259512" cy="3522662"/>
          </a:xfrm>
          <a:ln/>
        </p:spPr>
      </p:sp>
      <p:sp>
        <p:nvSpPr>
          <p:cNvPr id="6149" name="Rectangle 3"/>
          <p:cNvSpPr>
            <a:spLocks noGrp="1" noChangeArrowheads="1"/>
          </p:cNvSpPr>
          <p:nvPr>
            <p:ph type="body" idx="1"/>
          </p:nvPr>
        </p:nvSpPr>
        <p:spPr>
          <a:xfrm>
            <a:off x="1074738" y="4462463"/>
            <a:ext cx="4856162" cy="4229100"/>
          </a:xfrm>
          <a:noFill/>
          <a:ln/>
        </p:spPr>
        <p:txBody>
          <a:bodyPr/>
          <a:lstStyle/>
          <a:p>
            <a:pPr eaLnBrk="1" hangingPunct="1"/>
            <a:endParaRPr lang="en-US" altLang="ja-JP" smtClean="0">
              <a:latin typeface="Arial" pitchFamily="34" charset="0"/>
              <a:ea typeface="ＭＳ Ｐゴシック" charset="-128"/>
            </a:endParaRPr>
          </a:p>
        </p:txBody>
      </p:sp>
    </p:spTree>
    <p:extLst>
      <p:ext uri="{BB962C8B-B14F-4D97-AF65-F5344CB8AC3E}">
        <p14:creationId xmlns:p14="http://schemas.microsoft.com/office/powerpoint/2010/main" val="31321764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4"/>
          <p:cNvGrpSpPr>
            <a:grpSpLocks/>
          </p:cNvGrpSpPr>
          <p:nvPr userDrawn="1"/>
        </p:nvGrpSpPr>
        <p:grpSpPr bwMode="auto">
          <a:xfrm>
            <a:off x="0" y="123825"/>
            <a:ext cx="9144000" cy="883444"/>
            <a:chOff x="0" y="104"/>
            <a:chExt cx="5760" cy="742"/>
          </a:xfrm>
        </p:grpSpPr>
        <p:sp>
          <p:nvSpPr>
            <p:cNvPr id="5" name="Line 11"/>
            <p:cNvSpPr>
              <a:spLocks noChangeShapeType="1"/>
            </p:cNvSpPr>
            <p:nvPr userDrawn="1"/>
          </p:nvSpPr>
          <p:spPr bwMode="auto">
            <a:xfrm>
              <a:off x="0" y="846"/>
              <a:ext cx="5760" cy="0"/>
            </a:xfrm>
            <a:prstGeom prst="line">
              <a:avLst/>
            </a:prstGeom>
            <a:noFill/>
            <a:ln w="12700">
              <a:solidFill>
                <a:schemeClr val="accent2"/>
              </a:solidFill>
              <a:round/>
              <a:headEnd/>
              <a:tailEnd/>
            </a:ln>
          </p:spPr>
          <p:txBody>
            <a:bodyPr/>
            <a:lstStyle/>
            <a:p>
              <a:pPr>
                <a:defRPr/>
              </a:pPr>
              <a:endParaRPr lang="en-US"/>
            </a:p>
          </p:txBody>
        </p:sp>
        <p:pic>
          <p:nvPicPr>
            <p:cNvPr id="6" name="Picture 12" descr="IHS-Pr-sml-rgb"/>
            <p:cNvPicPr>
              <a:picLocks noChangeAspect="1" noChangeArrowheads="1"/>
            </p:cNvPicPr>
            <p:nvPr userDrawn="1"/>
          </p:nvPicPr>
          <p:blipFill>
            <a:blip r:embed="rId2" cstate="print"/>
            <a:srcRect/>
            <a:stretch>
              <a:fillRect/>
            </a:stretch>
          </p:blipFill>
          <p:spPr bwMode="auto">
            <a:xfrm>
              <a:off x="5063" y="104"/>
              <a:ext cx="484" cy="680"/>
            </a:xfrm>
            <a:prstGeom prst="rect">
              <a:avLst/>
            </a:prstGeom>
            <a:noFill/>
            <a:ln w="9525">
              <a:noFill/>
              <a:miter lim="800000"/>
              <a:headEnd/>
              <a:tailEnd/>
            </a:ln>
          </p:spPr>
        </p:pic>
      </p:grpSp>
      <p:pic>
        <p:nvPicPr>
          <p:cNvPr id="7" name="Picture 13" descr="IHS-Tag-rgb4-25"/>
          <p:cNvPicPr>
            <a:picLocks noChangeAspect="1" noChangeArrowheads="1"/>
          </p:cNvPicPr>
          <p:nvPr userDrawn="1"/>
        </p:nvPicPr>
        <p:blipFill>
          <a:blip r:embed="rId3" cstate="print"/>
          <a:srcRect/>
          <a:stretch>
            <a:fillRect/>
          </a:stretch>
        </p:blipFill>
        <p:spPr bwMode="auto">
          <a:xfrm>
            <a:off x="490537" y="585926"/>
            <a:ext cx="4534223" cy="265371"/>
          </a:xfrm>
          <a:prstGeom prst="rect">
            <a:avLst/>
          </a:prstGeom>
          <a:noFill/>
          <a:ln w="9525">
            <a:noFill/>
            <a:miter lim="800000"/>
            <a:headEnd/>
            <a:tailEnd/>
          </a:ln>
        </p:spPr>
      </p:pic>
      <p:sp>
        <p:nvSpPr>
          <p:cNvPr id="590854" name="Rectangle 6"/>
          <p:cNvSpPr>
            <a:spLocks noGrp="1" noChangeArrowheads="1"/>
          </p:cNvSpPr>
          <p:nvPr>
            <p:ph type="ctrTitle"/>
          </p:nvPr>
        </p:nvSpPr>
        <p:spPr>
          <a:xfrm>
            <a:off x="388938" y="1087041"/>
            <a:ext cx="7643812" cy="1028700"/>
          </a:xfrm>
        </p:spPr>
        <p:txBody>
          <a:bodyPr/>
          <a:lstStyle>
            <a:lvl1pPr>
              <a:lnSpc>
                <a:spcPct val="90000"/>
              </a:lnSpc>
              <a:defRPr sz="3600"/>
            </a:lvl1pPr>
          </a:lstStyle>
          <a:p>
            <a:r>
              <a:rPr lang="en-US"/>
              <a:t>Click to edit Master title style</a:t>
            </a:r>
          </a:p>
        </p:txBody>
      </p:sp>
      <p:sp>
        <p:nvSpPr>
          <p:cNvPr id="590855" name="Rectangle 7"/>
          <p:cNvSpPr>
            <a:spLocks noGrp="1" noChangeArrowheads="1"/>
          </p:cNvSpPr>
          <p:nvPr>
            <p:ph type="subTitle" idx="1"/>
          </p:nvPr>
        </p:nvSpPr>
        <p:spPr bwMode="gray">
          <a:xfrm>
            <a:off x="388938" y="2118123"/>
            <a:ext cx="7643812" cy="797719"/>
          </a:xfrm>
          <a:ln/>
        </p:spPr>
        <p:txBody>
          <a:bodyPr/>
          <a:lstStyle>
            <a:lvl1pPr marL="0" indent="0">
              <a:buFont typeface="Times" pitchFamily="96" charset="0"/>
              <a:buNone/>
              <a:defRPr>
                <a:solidFill>
                  <a:schemeClr val="accent1"/>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3525" y="141685"/>
            <a:ext cx="2133600" cy="441126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09551" y="141685"/>
            <a:ext cx="6251575" cy="44112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817C1652-1CEE-45A1-B3A1-2CF770EEDE7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E4D412F0-189F-4B03-8EC7-AB68090A848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575BF6AF-625B-44AC-B6C1-67698011CCF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09550" y="1171575"/>
            <a:ext cx="4192588" cy="3381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54539" y="1171575"/>
            <a:ext cx="4192587" cy="3381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sz="quarter" idx="10"/>
          </p:nvPr>
        </p:nvSpPr>
        <p:spPr>
          <a:ln/>
        </p:spPr>
        <p:txBody>
          <a:bodyPr/>
          <a:lstStyle>
            <a:lvl1pPr>
              <a:defRPr/>
            </a:lvl1pPr>
          </a:lstStyle>
          <a:p>
            <a:pPr>
              <a:defRPr/>
            </a:pPr>
            <a:fld id="{3E19D4D6-84DC-4410-82FD-756E1E9A62E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8"/>
          <p:cNvSpPr>
            <a:spLocks noGrp="1" noChangeArrowheads="1"/>
          </p:cNvSpPr>
          <p:nvPr>
            <p:ph type="sldNum" sz="quarter" idx="10"/>
          </p:nvPr>
        </p:nvSpPr>
        <p:spPr>
          <a:ln/>
        </p:spPr>
        <p:txBody>
          <a:bodyPr/>
          <a:lstStyle>
            <a:lvl1pPr>
              <a:defRPr/>
            </a:lvl1pPr>
          </a:lstStyle>
          <a:p>
            <a:pPr>
              <a:defRPr/>
            </a:pPr>
            <a:fld id="{ADE0646E-3BC3-4D3B-9B27-F7CF6980822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sldNum" sz="quarter" idx="10"/>
          </p:nvPr>
        </p:nvSpPr>
        <p:spPr>
          <a:ln/>
        </p:spPr>
        <p:txBody>
          <a:bodyPr/>
          <a:lstStyle>
            <a:lvl1pPr>
              <a:defRPr/>
            </a:lvl1pPr>
          </a:lstStyle>
          <a:p>
            <a:pPr>
              <a:defRPr/>
            </a:pPr>
            <a:fld id="{BAB7F3AF-A5B8-4140-B5E8-8099A3A1B10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3014E366-0C16-4402-8AE5-3714F78C125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C5816752-9F6C-4CCB-A159-D454666FA88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sldNum" sz="quarter" idx="10"/>
          </p:nvPr>
        </p:nvSpPr>
        <p:spPr>
          <a:ln/>
        </p:spPr>
        <p:txBody>
          <a:bodyPr/>
          <a:lstStyle>
            <a:lvl1pPr>
              <a:defRPr/>
            </a:lvl1pPr>
          </a:lstStyle>
          <a:p>
            <a:pPr>
              <a:defRPr/>
            </a:pPr>
            <a:fld id="{1AAEE99A-31E6-446B-B339-D778DDEA85B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19"/>
          <p:cNvGrpSpPr>
            <a:grpSpLocks/>
          </p:cNvGrpSpPr>
          <p:nvPr/>
        </p:nvGrpSpPr>
        <p:grpSpPr bwMode="auto">
          <a:xfrm>
            <a:off x="0" y="133350"/>
            <a:ext cx="9144000" cy="873919"/>
            <a:chOff x="0" y="112"/>
            <a:chExt cx="5760" cy="734"/>
          </a:xfrm>
        </p:grpSpPr>
        <p:sp>
          <p:nvSpPr>
            <p:cNvPr id="1032" name="Line 9"/>
            <p:cNvSpPr>
              <a:spLocks noChangeShapeType="1"/>
            </p:cNvSpPr>
            <p:nvPr userDrawn="1"/>
          </p:nvSpPr>
          <p:spPr bwMode="auto">
            <a:xfrm>
              <a:off x="0" y="846"/>
              <a:ext cx="5760" cy="0"/>
            </a:xfrm>
            <a:prstGeom prst="line">
              <a:avLst/>
            </a:prstGeom>
            <a:noFill/>
            <a:ln w="12700">
              <a:solidFill>
                <a:schemeClr val="accent2"/>
              </a:solidFill>
              <a:round/>
              <a:headEnd/>
              <a:tailEnd/>
            </a:ln>
          </p:spPr>
          <p:txBody>
            <a:bodyPr/>
            <a:lstStyle/>
            <a:p>
              <a:pPr>
                <a:defRPr/>
              </a:pPr>
              <a:endParaRPr lang="en-US"/>
            </a:p>
          </p:txBody>
        </p:sp>
        <p:pic>
          <p:nvPicPr>
            <p:cNvPr id="2" name="Picture 10" descr="IHS-Pr-sml-rgb"/>
            <p:cNvPicPr>
              <a:picLocks noChangeAspect="1" noChangeArrowheads="1"/>
            </p:cNvPicPr>
            <p:nvPr userDrawn="1"/>
          </p:nvPicPr>
          <p:blipFill>
            <a:blip r:embed="rId12" cstate="print"/>
            <a:srcRect/>
            <a:stretch>
              <a:fillRect/>
            </a:stretch>
          </p:blipFill>
          <p:spPr bwMode="auto">
            <a:xfrm>
              <a:off x="5063" y="112"/>
              <a:ext cx="501" cy="672"/>
            </a:xfrm>
            <a:prstGeom prst="rect">
              <a:avLst/>
            </a:prstGeom>
            <a:noFill/>
            <a:ln w="9525">
              <a:noFill/>
              <a:miter lim="800000"/>
              <a:headEnd/>
              <a:tailEnd/>
            </a:ln>
          </p:spPr>
        </p:pic>
      </p:grpSp>
      <p:sp>
        <p:nvSpPr>
          <p:cNvPr id="589832" name="Rectangle 8"/>
          <p:cNvSpPr>
            <a:spLocks noGrp="1" noChangeArrowheads="1"/>
          </p:cNvSpPr>
          <p:nvPr>
            <p:ph type="sldNum" sz="quarter" idx="4"/>
          </p:nvPr>
        </p:nvSpPr>
        <p:spPr bwMode="auto">
          <a:xfrm>
            <a:off x="7696200" y="4645819"/>
            <a:ext cx="9144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chemeClr val="accent1"/>
                </a:solidFill>
              </a:defRPr>
            </a:lvl1pPr>
          </a:lstStyle>
          <a:p>
            <a:pPr>
              <a:defRPr/>
            </a:pPr>
            <a:fld id="{33CC811A-739C-436A-B4B4-57D77D2E80CE}" type="slidenum">
              <a:rPr lang="en-US"/>
              <a:pPr>
                <a:defRPr/>
              </a:pPr>
              <a:t>‹#›</a:t>
            </a:fld>
            <a:endParaRPr lang="en-US"/>
          </a:p>
        </p:txBody>
      </p:sp>
      <p:sp>
        <p:nvSpPr>
          <p:cNvPr id="1028" name="Rectangle 6"/>
          <p:cNvSpPr>
            <a:spLocks noGrp="1" noChangeArrowheads="1"/>
          </p:cNvSpPr>
          <p:nvPr>
            <p:ph type="body" idx="1"/>
          </p:nvPr>
        </p:nvSpPr>
        <p:spPr bwMode="auto">
          <a:xfrm>
            <a:off x="209551" y="1171575"/>
            <a:ext cx="8537575" cy="3381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7"/>
          <p:cNvSpPr>
            <a:spLocks noGrp="1" noChangeArrowheads="1"/>
          </p:cNvSpPr>
          <p:nvPr>
            <p:ph type="title"/>
          </p:nvPr>
        </p:nvSpPr>
        <p:spPr bwMode="auto">
          <a:xfrm>
            <a:off x="382589" y="141685"/>
            <a:ext cx="7521575" cy="84891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 name="Text Box 13"/>
          <p:cNvSpPr txBox="1">
            <a:spLocks noChangeArrowheads="1"/>
          </p:cNvSpPr>
          <p:nvPr/>
        </p:nvSpPr>
        <p:spPr bwMode="auto">
          <a:xfrm>
            <a:off x="205682" y="4664843"/>
            <a:ext cx="32686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ＭＳ Ｐゴシック" pitchFamily="1" charset="-128"/>
              </a:defRPr>
            </a:lvl1pPr>
            <a:lvl2pPr marL="742950" indent="-285750">
              <a:defRPr sz="1000">
                <a:solidFill>
                  <a:schemeClr val="tx1"/>
                </a:solidFill>
                <a:latin typeface="Arial" charset="0"/>
                <a:ea typeface="ＭＳ Ｐゴシック" pitchFamily="1" charset="-128"/>
              </a:defRPr>
            </a:lvl2pPr>
            <a:lvl3pPr marL="1143000" indent="-228600">
              <a:defRPr sz="1000">
                <a:solidFill>
                  <a:schemeClr val="tx1"/>
                </a:solidFill>
                <a:latin typeface="Arial" charset="0"/>
                <a:ea typeface="ＭＳ Ｐゴシック" pitchFamily="1" charset="-128"/>
              </a:defRPr>
            </a:lvl3pPr>
            <a:lvl4pPr marL="1600200" indent="-228600">
              <a:defRPr sz="1000">
                <a:solidFill>
                  <a:schemeClr val="tx1"/>
                </a:solidFill>
                <a:latin typeface="Arial" charset="0"/>
                <a:ea typeface="ＭＳ Ｐゴシック" pitchFamily="1" charset="-128"/>
              </a:defRPr>
            </a:lvl4pPr>
            <a:lvl5pPr marL="2057400" indent="-228600">
              <a:defRPr sz="1000">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1000">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1000">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1000">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1000">
                <a:solidFill>
                  <a:schemeClr val="tx1"/>
                </a:solidFill>
                <a:latin typeface="Arial" charset="0"/>
                <a:ea typeface="ＭＳ Ｐゴシック" pitchFamily="1" charset="-128"/>
              </a:defRPr>
            </a:lvl9pPr>
          </a:lstStyle>
          <a:p>
            <a:r>
              <a:rPr lang="en-US" altLang="ja-JP" sz="800" dirty="0">
                <a:solidFill>
                  <a:schemeClr val="accent1"/>
                </a:solidFill>
              </a:rPr>
              <a:t>© </a:t>
            </a:r>
            <a:r>
              <a:rPr lang="en-US" sz="800" dirty="0">
                <a:solidFill>
                  <a:schemeClr val="accent1"/>
                </a:solidFill>
              </a:rPr>
              <a:t>2013 IHS </a:t>
            </a:r>
          </a:p>
        </p:txBody>
      </p:sp>
    </p:spTree>
  </p:cSld>
  <p:clrMap bg1="lt1" tx1="dk1" bg2="lt2" tx2="dk2" accent1="accent1" accent2="accent2" accent3="accent3" accent4="accent4" accent5="accent5" accent6="accent6" hlink="hlink" folHlink="folHlink"/>
  <p:sldLayoutIdLst>
    <p:sldLayoutId id="2147483737" r:id="rId1"/>
    <p:sldLayoutId id="2147483727" r:id="rId2"/>
    <p:sldLayoutId id="2147483728" r:id="rId3"/>
    <p:sldLayoutId id="2147483729" r:id="rId4"/>
    <p:sldLayoutId id="2147483730" r:id="rId5"/>
    <p:sldLayoutId id="2147483731" r:id="rId6"/>
    <p:sldLayoutId id="2147483732" r:id="rId7"/>
    <p:sldLayoutId id="2147483734" r:id="rId8"/>
    <p:sldLayoutId id="2147483735" r:id="rId9"/>
    <p:sldLayoutId id="2147483736" r:id="rId10"/>
  </p:sldLayoutIdLst>
  <p:timing>
    <p:tnLst>
      <p:par>
        <p:cTn id="1" dur="indefinite" restart="never" nodeType="tmRoot"/>
      </p:par>
    </p:tnLst>
  </p:timing>
  <p:hf hdr="0" ftr="0" dt="0"/>
  <p:txStyles>
    <p:titleStyle>
      <a:lvl1pPr algn="l" rtl="0" eaLnBrk="0" fontAlgn="base" hangingPunct="0">
        <a:spcBef>
          <a:spcPct val="0"/>
        </a:spcBef>
        <a:spcAft>
          <a:spcPct val="0"/>
        </a:spcAft>
        <a:defRPr sz="2800">
          <a:solidFill>
            <a:schemeClr val="hlink"/>
          </a:solidFill>
          <a:latin typeface="+mj-lt"/>
          <a:ea typeface="ＭＳ Ｐゴシック" charset="0"/>
          <a:cs typeface="+mj-cs"/>
        </a:defRPr>
      </a:lvl1pPr>
      <a:lvl2pPr algn="l" rtl="0" eaLnBrk="0" fontAlgn="base" hangingPunct="0">
        <a:spcBef>
          <a:spcPct val="0"/>
        </a:spcBef>
        <a:spcAft>
          <a:spcPct val="0"/>
        </a:spcAft>
        <a:defRPr sz="2800">
          <a:solidFill>
            <a:schemeClr val="hlink"/>
          </a:solidFill>
          <a:latin typeface="Arial" charset="0"/>
          <a:ea typeface="ＭＳ Ｐゴシック" charset="0"/>
        </a:defRPr>
      </a:lvl2pPr>
      <a:lvl3pPr algn="l" rtl="0" eaLnBrk="0" fontAlgn="base" hangingPunct="0">
        <a:spcBef>
          <a:spcPct val="0"/>
        </a:spcBef>
        <a:spcAft>
          <a:spcPct val="0"/>
        </a:spcAft>
        <a:defRPr sz="2800">
          <a:solidFill>
            <a:schemeClr val="hlink"/>
          </a:solidFill>
          <a:latin typeface="Arial" charset="0"/>
          <a:ea typeface="ＭＳ Ｐゴシック" charset="0"/>
        </a:defRPr>
      </a:lvl3pPr>
      <a:lvl4pPr algn="l" rtl="0" eaLnBrk="0" fontAlgn="base" hangingPunct="0">
        <a:spcBef>
          <a:spcPct val="0"/>
        </a:spcBef>
        <a:spcAft>
          <a:spcPct val="0"/>
        </a:spcAft>
        <a:defRPr sz="2800">
          <a:solidFill>
            <a:schemeClr val="hlink"/>
          </a:solidFill>
          <a:latin typeface="Arial" charset="0"/>
          <a:ea typeface="ＭＳ Ｐゴシック" charset="0"/>
        </a:defRPr>
      </a:lvl4pPr>
      <a:lvl5pPr algn="l" rtl="0" eaLnBrk="0" fontAlgn="base" hangingPunct="0">
        <a:spcBef>
          <a:spcPct val="0"/>
        </a:spcBef>
        <a:spcAft>
          <a:spcPct val="0"/>
        </a:spcAft>
        <a:defRPr sz="2800">
          <a:solidFill>
            <a:schemeClr val="hlink"/>
          </a:solidFill>
          <a:latin typeface="Arial" charset="0"/>
          <a:ea typeface="ＭＳ Ｐゴシック" charset="0"/>
        </a:defRPr>
      </a:lvl5pPr>
      <a:lvl6pPr marL="457200" algn="l" rtl="0" fontAlgn="base">
        <a:spcBef>
          <a:spcPct val="0"/>
        </a:spcBef>
        <a:spcAft>
          <a:spcPct val="0"/>
        </a:spcAft>
        <a:defRPr sz="2800">
          <a:solidFill>
            <a:schemeClr val="hlink"/>
          </a:solidFill>
          <a:latin typeface="Arial" charset="0"/>
        </a:defRPr>
      </a:lvl6pPr>
      <a:lvl7pPr marL="914400" algn="l" rtl="0" fontAlgn="base">
        <a:spcBef>
          <a:spcPct val="0"/>
        </a:spcBef>
        <a:spcAft>
          <a:spcPct val="0"/>
        </a:spcAft>
        <a:defRPr sz="2800">
          <a:solidFill>
            <a:schemeClr val="hlink"/>
          </a:solidFill>
          <a:latin typeface="Arial" charset="0"/>
        </a:defRPr>
      </a:lvl7pPr>
      <a:lvl8pPr marL="1371600" algn="l" rtl="0" fontAlgn="base">
        <a:spcBef>
          <a:spcPct val="0"/>
        </a:spcBef>
        <a:spcAft>
          <a:spcPct val="0"/>
        </a:spcAft>
        <a:defRPr sz="2800">
          <a:solidFill>
            <a:schemeClr val="hlink"/>
          </a:solidFill>
          <a:latin typeface="Arial" charset="0"/>
        </a:defRPr>
      </a:lvl8pPr>
      <a:lvl9pPr marL="1828800" algn="l" rtl="0" fontAlgn="base">
        <a:spcBef>
          <a:spcPct val="0"/>
        </a:spcBef>
        <a:spcAft>
          <a:spcPct val="0"/>
        </a:spcAft>
        <a:defRPr sz="2800">
          <a:solidFill>
            <a:schemeClr val="hlink"/>
          </a:solidFill>
          <a:latin typeface="Arial" charset="0"/>
        </a:defRPr>
      </a:lvl9pPr>
    </p:titleStyle>
    <p:bodyStyle>
      <a:lvl1pPr marL="171450" indent="-171450" algn="l" rtl="0" eaLnBrk="0" fontAlgn="base" hangingPunct="0">
        <a:spcBef>
          <a:spcPct val="20000"/>
        </a:spcBef>
        <a:spcAft>
          <a:spcPct val="0"/>
        </a:spcAft>
        <a:buClr>
          <a:schemeClr val="accent2"/>
        </a:buClr>
        <a:buSzPct val="90000"/>
        <a:buFont typeface="Times" charset="0"/>
        <a:buChar char="•"/>
        <a:defRPr sz="2200">
          <a:solidFill>
            <a:schemeClr val="hlink"/>
          </a:solidFill>
          <a:latin typeface="+mn-lt"/>
          <a:ea typeface="ＭＳ Ｐゴシック" charset="0"/>
          <a:cs typeface="+mn-cs"/>
        </a:defRPr>
      </a:lvl1pPr>
      <a:lvl2pPr marL="573088" indent="-171450" algn="l" rtl="0" eaLnBrk="0" fontAlgn="base" hangingPunct="0">
        <a:spcBef>
          <a:spcPct val="20000"/>
        </a:spcBef>
        <a:spcAft>
          <a:spcPct val="0"/>
        </a:spcAft>
        <a:buClr>
          <a:schemeClr val="accent2"/>
        </a:buClr>
        <a:buSzPct val="90000"/>
        <a:buFont typeface="Times" charset="0"/>
        <a:buChar char="•"/>
        <a:defRPr>
          <a:solidFill>
            <a:schemeClr val="hlink"/>
          </a:solidFill>
          <a:latin typeface="+mn-lt"/>
          <a:ea typeface="ＭＳ Ｐゴシック" charset="0"/>
        </a:defRPr>
      </a:lvl2pPr>
      <a:lvl3pPr marL="917575" indent="-173038" algn="l" rtl="0" eaLnBrk="0" fontAlgn="base" hangingPunct="0">
        <a:spcBef>
          <a:spcPct val="20000"/>
        </a:spcBef>
        <a:spcAft>
          <a:spcPct val="0"/>
        </a:spcAft>
        <a:buClr>
          <a:schemeClr val="accent2"/>
        </a:buClr>
        <a:buSzPct val="90000"/>
        <a:buFont typeface="Times" charset="0"/>
        <a:buChar char="•"/>
        <a:defRPr sz="1400">
          <a:solidFill>
            <a:schemeClr val="hlink"/>
          </a:solidFill>
          <a:latin typeface="+mn-lt"/>
          <a:ea typeface="ＭＳ Ｐゴシック" charset="0"/>
        </a:defRPr>
      </a:lvl3pPr>
      <a:lvl4pPr marL="1196975" indent="-165100" algn="l" rtl="0" eaLnBrk="0" fontAlgn="base" hangingPunct="0">
        <a:spcBef>
          <a:spcPct val="20000"/>
        </a:spcBef>
        <a:spcAft>
          <a:spcPct val="0"/>
        </a:spcAft>
        <a:buClr>
          <a:schemeClr val="accent2"/>
        </a:buClr>
        <a:buSzPct val="90000"/>
        <a:buFont typeface="Times" charset="0"/>
        <a:buChar char="•"/>
        <a:defRPr sz="1200">
          <a:solidFill>
            <a:schemeClr val="hlink"/>
          </a:solidFill>
          <a:latin typeface="+mn-lt"/>
          <a:ea typeface="ＭＳ Ｐゴシック" charset="0"/>
        </a:defRPr>
      </a:lvl4pPr>
      <a:lvl5pPr marL="1539875" indent="-171450" algn="l" rtl="0" eaLnBrk="0" fontAlgn="base" hangingPunct="0">
        <a:spcBef>
          <a:spcPct val="20000"/>
        </a:spcBef>
        <a:spcAft>
          <a:spcPct val="0"/>
        </a:spcAft>
        <a:buClr>
          <a:schemeClr val="accent2"/>
        </a:buClr>
        <a:buSzPct val="90000"/>
        <a:buFont typeface="Times" charset="0"/>
        <a:buChar char="•"/>
        <a:defRPr sz="1200">
          <a:solidFill>
            <a:schemeClr val="hlink"/>
          </a:solidFill>
          <a:latin typeface="+mn-lt"/>
          <a:ea typeface="ＭＳ Ｐゴシック" charset="0"/>
        </a:defRPr>
      </a:lvl5pPr>
      <a:lvl6pPr marL="1997075" indent="-171450" algn="l" rtl="0" fontAlgn="base">
        <a:spcBef>
          <a:spcPct val="20000"/>
        </a:spcBef>
        <a:spcAft>
          <a:spcPct val="0"/>
        </a:spcAft>
        <a:buClr>
          <a:schemeClr val="accent2"/>
        </a:buClr>
        <a:buSzPct val="90000"/>
        <a:buFont typeface="Times" pitchFamily="96" charset="0"/>
        <a:buChar char="•"/>
        <a:defRPr sz="1200">
          <a:solidFill>
            <a:schemeClr val="hlink"/>
          </a:solidFill>
          <a:latin typeface="+mn-lt"/>
        </a:defRPr>
      </a:lvl6pPr>
      <a:lvl7pPr marL="2454275" indent="-171450" algn="l" rtl="0" fontAlgn="base">
        <a:spcBef>
          <a:spcPct val="20000"/>
        </a:spcBef>
        <a:spcAft>
          <a:spcPct val="0"/>
        </a:spcAft>
        <a:buClr>
          <a:schemeClr val="accent2"/>
        </a:buClr>
        <a:buSzPct val="90000"/>
        <a:buFont typeface="Times" pitchFamily="96" charset="0"/>
        <a:buChar char="•"/>
        <a:defRPr sz="1200">
          <a:solidFill>
            <a:schemeClr val="hlink"/>
          </a:solidFill>
          <a:latin typeface="+mn-lt"/>
        </a:defRPr>
      </a:lvl7pPr>
      <a:lvl8pPr marL="2911475" indent="-171450" algn="l" rtl="0" fontAlgn="base">
        <a:spcBef>
          <a:spcPct val="20000"/>
        </a:spcBef>
        <a:spcAft>
          <a:spcPct val="0"/>
        </a:spcAft>
        <a:buClr>
          <a:schemeClr val="accent2"/>
        </a:buClr>
        <a:buSzPct val="90000"/>
        <a:buFont typeface="Times" pitchFamily="96" charset="0"/>
        <a:buChar char="•"/>
        <a:defRPr sz="1200">
          <a:solidFill>
            <a:schemeClr val="hlink"/>
          </a:solidFill>
          <a:latin typeface="+mn-lt"/>
        </a:defRPr>
      </a:lvl8pPr>
      <a:lvl9pPr marL="3368675" indent="-171450" algn="l" rtl="0" fontAlgn="base">
        <a:spcBef>
          <a:spcPct val="20000"/>
        </a:spcBef>
        <a:spcAft>
          <a:spcPct val="0"/>
        </a:spcAft>
        <a:buClr>
          <a:schemeClr val="accent2"/>
        </a:buClr>
        <a:buSzPct val="90000"/>
        <a:buFont typeface="Times" pitchFamily="96" charset="0"/>
        <a:buChar char="•"/>
        <a:defRPr sz="1200">
          <a:solidFill>
            <a:schemeClr val="hlink"/>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image" Target="../media/image10.png"/><Relationship Id="rId4" Type="http://schemas.openxmlformats.org/officeDocument/2006/relationships/chart" Target="../charts/chart12.xml"/></Relationships>
</file>

<file path=ppt/slides/_rels/slide3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image" Target="../media/image11.png"/><Relationship Id="rId4" Type="http://schemas.openxmlformats.org/officeDocument/2006/relationships/chart" Target="../charts/char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 Id="rId6" Type="http://schemas.openxmlformats.org/officeDocument/2006/relationships/chart" Target="../charts/chart21.xml"/><Relationship Id="rId5" Type="http://schemas.openxmlformats.org/officeDocument/2006/relationships/image" Target="../media/image12.png"/><Relationship Id="rId4" Type="http://schemas.openxmlformats.org/officeDocument/2006/relationships/chart" Target="../charts/chart20.xml"/></Relationships>
</file>

<file path=ppt/slides/_rels/slide3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2.xml"/><Relationship Id="rId6" Type="http://schemas.openxmlformats.org/officeDocument/2006/relationships/chart" Target="../charts/chart25.xml"/><Relationship Id="rId5" Type="http://schemas.openxmlformats.org/officeDocument/2006/relationships/image" Target="../media/image11.png"/><Relationship Id="rId4" Type="http://schemas.openxmlformats.org/officeDocument/2006/relationships/chart" Target="../charts/chart24.xml"/></Relationships>
</file>

<file path=ppt/slides/_rels/slide35.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xml"/><Relationship Id="rId5" Type="http://schemas.openxmlformats.org/officeDocument/2006/relationships/chart" Target="../charts/chart29.xml"/><Relationship Id="rId4" Type="http://schemas.openxmlformats.org/officeDocument/2006/relationships/chart" Target="../charts/chart28.xml"/></Relationships>
</file>

<file path=ppt/slides/_rels/slide36.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2.xml"/><Relationship Id="rId5" Type="http://schemas.openxmlformats.org/officeDocument/2006/relationships/chart" Target="../charts/chart33.xml"/><Relationship Id="rId4" Type="http://schemas.openxmlformats.org/officeDocument/2006/relationships/chart" Target="../charts/chart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chart" Target="../charts/chart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17421" y="1252140"/>
            <a:ext cx="7638949" cy="1491060"/>
          </a:xfrm>
        </p:spPr>
        <p:txBody>
          <a:bodyPr/>
          <a:lstStyle/>
          <a:p>
            <a:r>
              <a:rPr lang="en-US" sz="2400" b="1" dirty="0" smtClean="0">
                <a:effectLst>
                  <a:outerShdw blurRad="38100" dist="38100" dir="2700000" algn="tl">
                    <a:srgbClr val="000000">
                      <a:alpha val="43137"/>
                    </a:srgbClr>
                  </a:outerShdw>
                </a:effectLst>
              </a:rPr>
              <a:t>Summary of Hue Testing Results in Kingdom</a:t>
            </a:r>
            <a:endParaRPr lang="en-US" sz="2400" b="1" dirty="0">
              <a:effectLst>
                <a:outerShdw blurRad="38100" dist="38100" dir="2700000" algn="tl">
                  <a:srgbClr val="000000">
                    <a:alpha val="43137"/>
                  </a:srgbClr>
                </a:outerShdw>
              </a:effectLst>
            </a:endParaRPr>
          </a:p>
        </p:txBody>
      </p:sp>
      <p:sp>
        <p:nvSpPr>
          <p:cNvPr id="4" name="Title 1"/>
          <p:cNvSpPr txBox="1">
            <a:spLocks/>
          </p:cNvSpPr>
          <p:nvPr/>
        </p:nvSpPr>
        <p:spPr bwMode="auto">
          <a:xfrm>
            <a:off x="1680615" y="3499582"/>
            <a:ext cx="5977077" cy="84891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lnSpc>
                <a:spcPct val="90000"/>
              </a:lnSpc>
              <a:spcBef>
                <a:spcPct val="0"/>
              </a:spcBef>
              <a:spcAft>
                <a:spcPct val="0"/>
              </a:spcAft>
              <a:defRPr sz="3600">
                <a:solidFill>
                  <a:schemeClr val="hlink"/>
                </a:solidFill>
                <a:latin typeface="+mj-lt"/>
                <a:ea typeface="ＭＳ Ｐゴシック" charset="0"/>
                <a:cs typeface="+mj-cs"/>
              </a:defRPr>
            </a:lvl1pPr>
            <a:lvl2pPr algn="l" rtl="0" eaLnBrk="0" fontAlgn="base" hangingPunct="0">
              <a:spcBef>
                <a:spcPct val="0"/>
              </a:spcBef>
              <a:spcAft>
                <a:spcPct val="0"/>
              </a:spcAft>
              <a:defRPr sz="2800">
                <a:solidFill>
                  <a:schemeClr val="hlink"/>
                </a:solidFill>
                <a:latin typeface="Arial" charset="0"/>
                <a:ea typeface="ＭＳ Ｐゴシック" charset="0"/>
              </a:defRPr>
            </a:lvl2pPr>
            <a:lvl3pPr algn="l" rtl="0" eaLnBrk="0" fontAlgn="base" hangingPunct="0">
              <a:spcBef>
                <a:spcPct val="0"/>
              </a:spcBef>
              <a:spcAft>
                <a:spcPct val="0"/>
              </a:spcAft>
              <a:defRPr sz="2800">
                <a:solidFill>
                  <a:schemeClr val="hlink"/>
                </a:solidFill>
                <a:latin typeface="Arial" charset="0"/>
                <a:ea typeface="ＭＳ Ｐゴシック" charset="0"/>
              </a:defRPr>
            </a:lvl3pPr>
            <a:lvl4pPr algn="l" rtl="0" eaLnBrk="0" fontAlgn="base" hangingPunct="0">
              <a:spcBef>
                <a:spcPct val="0"/>
              </a:spcBef>
              <a:spcAft>
                <a:spcPct val="0"/>
              </a:spcAft>
              <a:defRPr sz="2800">
                <a:solidFill>
                  <a:schemeClr val="hlink"/>
                </a:solidFill>
                <a:latin typeface="Arial" charset="0"/>
                <a:ea typeface="ＭＳ Ｐゴシック" charset="0"/>
              </a:defRPr>
            </a:lvl4pPr>
            <a:lvl5pPr algn="l" rtl="0" eaLnBrk="0" fontAlgn="base" hangingPunct="0">
              <a:spcBef>
                <a:spcPct val="0"/>
              </a:spcBef>
              <a:spcAft>
                <a:spcPct val="0"/>
              </a:spcAft>
              <a:defRPr sz="2800">
                <a:solidFill>
                  <a:schemeClr val="hlink"/>
                </a:solidFill>
                <a:latin typeface="Arial" charset="0"/>
                <a:ea typeface="ＭＳ Ｐゴシック" charset="0"/>
              </a:defRPr>
            </a:lvl5pPr>
            <a:lvl6pPr marL="457200" algn="l" rtl="0" fontAlgn="base">
              <a:spcBef>
                <a:spcPct val="0"/>
              </a:spcBef>
              <a:spcAft>
                <a:spcPct val="0"/>
              </a:spcAft>
              <a:defRPr sz="2800">
                <a:solidFill>
                  <a:schemeClr val="hlink"/>
                </a:solidFill>
                <a:latin typeface="Arial" charset="0"/>
              </a:defRPr>
            </a:lvl6pPr>
            <a:lvl7pPr marL="914400" algn="l" rtl="0" fontAlgn="base">
              <a:spcBef>
                <a:spcPct val="0"/>
              </a:spcBef>
              <a:spcAft>
                <a:spcPct val="0"/>
              </a:spcAft>
              <a:defRPr sz="2800">
                <a:solidFill>
                  <a:schemeClr val="hlink"/>
                </a:solidFill>
                <a:latin typeface="Arial" charset="0"/>
              </a:defRPr>
            </a:lvl7pPr>
            <a:lvl8pPr marL="1371600" algn="l" rtl="0" fontAlgn="base">
              <a:spcBef>
                <a:spcPct val="0"/>
              </a:spcBef>
              <a:spcAft>
                <a:spcPct val="0"/>
              </a:spcAft>
              <a:defRPr sz="2800">
                <a:solidFill>
                  <a:schemeClr val="hlink"/>
                </a:solidFill>
                <a:latin typeface="Arial" charset="0"/>
              </a:defRPr>
            </a:lvl8pPr>
            <a:lvl9pPr marL="1828800" algn="l" rtl="0" fontAlgn="base">
              <a:spcBef>
                <a:spcPct val="0"/>
              </a:spcBef>
              <a:spcAft>
                <a:spcPct val="0"/>
              </a:spcAft>
              <a:defRPr sz="2800">
                <a:solidFill>
                  <a:schemeClr val="hlink"/>
                </a:solidFill>
                <a:latin typeface="Arial" charset="0"/>
              </a:defRPr>
            </a:lvl9pPr>
          </a:lstStyle>
          <a:p>
            <a:pPr algn="ctr"/>
            <a:endParaRPr lang="en-US" sz="1200" dirty="0" smtClean="0"/>
          </a:p>
          <a:p>
            <a:pPr algn="ctr"/>
            <a:r>
              <a:rPr lang="en-US" sz="1200" dirty="0" smtClean="0"/>
              <a:t>IHS Global, Inc.</a:t>
            </a:r>
            <a:endParaRPr lang="en-US" sz="1200" dirty="0"/>
          </a:p>
        </p:txBody>
      </p:sp>
    </p:spTree>
  </p:cSld>
  <p:clrMapOvr>
    <a:masterClrMapping/>
  </p:clrMapOvr>
  <p:transition advTm="29983">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679924" y="3311768"/>
            <a:ext cx="2883882" cy="873372"/>
            <a:chOff x="674068" y="2514594"/>
            <a:chExt cx="2883882" cy="873372"/>
          </a:xfrm>
        </p:grpSpPr>
        <p:sp>
          <p:nvSpPr>
            <p:cNvPr id="20" name="Parallelogram 19"/>
            <p:cNvSpPr/>
            <p:nvPr/>
          </p:nvSpPr>
          <p:spPr bwMode="auto">
            <a:xfrm>
              <a:off x="674068" y="2719749"/>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21" name="Parallelogram 20"/>
            <p:cNvSpPr/>
            <p:nvPr/>
          </p:nvSpPr>
          <p:spPr bwMode="auto">
            <a:xfrm>
              <a:off x="674068" y="2643551"/>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22" name="Parallelogram 21"/>
            <p:cNvSpPr/>
            <p:nvPr/>
          </p:nvSpPr>
          <p:spPr bwMode="auto">
            <a:xfrm>
              <a:off x="674068" y="2579073"/>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23" name="Parallelogram 22"/>
            <p:cNvSpPr/>
            <p:nvPr/>
          </p:nvSpPr>
          <p:spPr bwMode="auto">
            <a:xfrm>
              <a:off x="674068" y="2514594"/>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grpSp>
      <p:sp>
        <p:nvSpPr>
          <p:cNvPr id="2" name="Title 1"/>
          <p:cNvSpPr>
            <a:spLocks noGrp="1"/>
          </p:cNvSpPr>
          <p:nvPr>
            <p:ph type="title"/>
          </p:nvPr>
        </p:nvSpPr>
        <p:spPr/>
        <p:txBody>
          <a:bodyPr/>
          <a:lstStyle/>
          <a:p>
            <a:r>
              <a:rPr lang="en-US" dirty="0" smtClean="0"/>
              <a:t>I3D Must Be Processed in 3D</a:t>
            </a:r>
            <a:endParaRPr lang="en-US" dirty="0"/>
          </a:p>
        </p:txBody>
      </p:sp>
      <p:sp>
        <p:nvSpPr>
          <p:cNvPr id="3" name="Content Placeholder 2"/>
          <p:cNvSpPr>
            <a:spLocks noGrp="1"/>
          </p:cNvSpPr>
          <p:nvPr>
            <p:ph idx="1"/>
          </p:nvPr>
        </p:nvSpPr>
        <p:spPr>
          <a:xfrm>
            <a:off x="209551" y="1171576"/>
            <a:ext cx="8537575" cy="979610"/>
          </a:xfrm>
        </p:spPr>
        <p:txBody>
          <a:bodyPr/>
          <a:lstStyle/>
          <a:p>
            <a:r>
              <a:rPr lang="en-US" sz="1800" dirty="0" smtClean="0"/>
              <a:t>Block size: 64x64x64 (size is defined for 3D FFT)</a:t>
            </a:r>
          </a:p>
          <a:p>
            <a:r>
              <a:rPr lang="en-US" sz="1800" dirty="0" smtClean="0"/>
              <a:t>Overlap: 40</a:t>
            </a:r>
          </a:p>
          <a:p>
            <a:r>
              <a:rPr lang="en-US" sz="1800" dirty="0" smtClean="0"/>
              <a:t>Applied for time slice, VSD inline and </a:t>
            </a:r>
            <a:r>
              <a:rPr lang="en-US" sz="1800" dirty="0" err="1" smtClean="0"/>
              <a:t>xlines</a:t>
            </a:r>
            <a:endParaRPr lang="en-US" sz="1800"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10</a:t>
            </a:fld>
            <a:endParaRPr lang="en-US" dirty="0"/>
          </a:p>
        </p:txBody>
      </p:sp>
      <p:grpSp>
        <p:nvGrpSpPr>
          <p:cNvPr id="31" name="Group 30"/>
          <p:cNvGrpSpPr/>
          <p:nvPr/>
        </p:nvGrpSpPr>
        <p:grpSpPr>
          <a:xfrm>
            <a:off x="674068" y="2784226"/>
            <a:ext cx="2883882" cy="1131283"/>
            <a:chOff x="674068" y="2784226"/>
            <a:chExt cx="2883882" cy="1131283"/>
          </a:xfrm>
        </p:grpSpPr>
        <p:sp>
          <p:nvSpPr>
            <p:cNvPr id="5" name="Parallelogram 4"/>
            <p:cNvSpPr/>
            <p:nvPr/>
          </p:nvSpPr>
          <p:spPr bwMode="auto">
            <a:xfrm>
              <a:off x="674068" y="3247292"/>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6" name="Parallelogram 5"/>
            <p:cNvSpPr/>
            <p:nvPr/>
          </p:nvSpPr>
          <p:spPr bwMode="auto">
            <a:xfrm>
              <a:off x="674068" y="3182814"/>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7" name="Parallelogram 6"/>
            <p:cNvSpPr/>
            <p:nvPr/>
          </p:nvSpPr>
          <p:spPr bwMode="auto">
            <a:xfrm>
              <a:off x="674068" y="3118335"/>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8" name="Parallelogram 7"/>
            <p:cNvSpPr/>
            <p:nvPr/>
          </p:nvSpPr>
          <p:spPr bwMode="auto">
            <a:xfrm>
              <a:off x="674068" y="3053858"/>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9" name="Parallelogram 8"/>
            <p:cNvSpPr/>
            <p:nvPr/>
          </p:nvSpPr>
          <p:spPr bwMode="auto">
            <a:xfrm>
              <a:off x="674068" y="2977660"/>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0" name="Parallelogram 9"/>
            <p:cNvSpPr/>
            <p:nvPr/>
          </p:nvSpPr>
          <p:spPr bwMode="auto">
            <a:xfrm>
              <a:off x="674068" y="2913182"/>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1" name="Parallelogram 10"/>
            <p:cNvSpPr/>
            <p:nvPr/>
          </p:nvSpPr>
          <p:spPr bwMode="auto">
            <a:xfrm>
              <a:off x="674068" y="2848703"/>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2" name="Parallelogram 11"/>
            <p:cNvSpPr/>
            <p:nvPr/>
          </p:nvSpPr>
          <p:spPr bwMode="auto">
            <a:xfrm>
              <a:off x="674068" y="2784226"/>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grpSp>
      <p:grpSp>
        <p:nvGrpSpPr>
          <p:cNvPr id="18" name="Group 17"/>
          <p:cNvGrpSpPr/>
          <p:nvPr/>
        </p:nvGrpSpPr>
        <p:grpSpPr>
          <a:xfrm>
            <a:off x="674068" y="2514594"/>
            <a:ext cx="2883882" cy="873372"/>
            <a:chOff x="674068" y="2514594"/>
            <a:chExt cx="2883882" cy="873372"/>
          </a:xfrm>
        </p:grpSpPr>
        <p:sp>
          <p:nvSpPr>
            <p:cNvPr id="13" name="Parallelogram 12"/>
            <p:cNvSpPr/>
            <p:nvPr/>
          </p:nvSpPr>
          <p:spPr bwMode="auto">
            <a:xfrm>
              <a:off x="674068" y="2719749"/>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4" name="Parallelogram 13"/>
            <p:cNvSpPr/>
            <p:nvPr/>
          </p:nvSpPr>
          <p:spPr bwMode="auto">
            <a:xfrm>
              <a:off x="674068" y="2643551"/>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5" name="Parallelogram 14"/>
            <p:cNvSpPr/>
            <p:nvPr/>
          </p:nvSpPr>
          <p:spPr bwMode="auto">
            <a:xfrm>
              <a:off x="674068" y="2579073"/>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6" name="Parallelogram 15"/>
            <p:cNvSpPr/>
            <p:nvPr/>
          </p:nvSpPr>
          <p:spPr bwMode="auto">
            <a:xfrm>
              <a:off x="674068" y="2514594"/>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grpSp>
      <p:sp>
        <p:nvSpPr>
          <p:cNvPr id="24" name="Right Brace 23"/>
          <p:cNvSpPr/>
          <p:nvPr/>
        </p:nvSpPr>
        <p:spPr bwMode="auto">
          <a:xfrm>
            <a:off x="3563806" y="2784226"/>
            <a:ext cx="158271" cy="463066"/>
          </a:xfrm>
          <a:prstGeom prst="rightBrace">
            <a:avLst>
              <a:gd name="adj1" fmla="val 41665"/>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p:txBody>
      </p:sp>
      <p:sp>
        <p:nvSpPr>
          <p:cNvPr id="25" name="TextBox 24"/>
          <p:cNvSpPr txBox="1"/>
          <p:nvPr/>
        </p:nvSpPr>
        <p:spPr>
          <a:xfrm>
            <a:off x="3768496" y="2883836"/>
            <a:ext cx="944489" cy="246221"/>
          </a:xfrm>
          <a:prstGeom prst="rect">
            <a:avLst/>
          </a:prstGeom>
          <a:noFill/>
        </p:spPr>
        <p:txBody>
          <a:bodyPr wrap="none" rtlCol="0">
            <a:spAutoFit/>
          </a:bodyPr>
          <a:lstStyle/>
          <a:p>
            <a:r>
              <a:rPr lang="en-US" dirty="0" smtClean="0"/>
              <a:t>Brick size: 64</a:t>
            </a:r>
            <a:endParaRPr lang="en-US" dirty="0"/>
          </a:p>
        </p:txBody>
      </p:sp>
      <p:sp>
        <p:nvSpPr>
          <p:cNvPr id="26" name="TextBox 25"/>
          <p:cNvSpPr txBox="1"/>
          <p:nvPr/>
        </p:nvSpPr>
        <p:spPr>
          <a:xfrm>
            <a:off x="3768495" y="2455962"/>
            <a:ext cx="843501" cy="246221"/>
          </a:xfrm>
          <a:prstGeom prst="rect">
            <a:avLst/>
          </a:prstGeom>
          <a:noFill/>
        </p:spPr>
        <p:txBody>
          <a:bodyPr wrap="none" rtlCol="0">
            <a:spAutoFit/>
          </a:bodyPr>
          <a:lstStyle/>
          <a:p>
            <a:r>
              <a:rPr lang="en-US" dirty="0" smtClean="0"/>
              <a:t>Overlap: 20</a:t>
            </a:r>
            <a:endParaRPr lang="en-US" dirty="0"/>
          </a:p>
        </p:txBody>
      </p:sp>
      <p:sp>
        <p:nvSpPr>
          <p:cNvPr id="27" name="TextBox 26"/>
          <p:cNvSpPr txBox="1"/>
          <p:nvPr/>
        </p:nvSpPr>
        <p:spPr>
          <a:xfrm>
            <a:off x="3768494" y="3288264"/>
            <a:ext cx="808235" cy="246221"/>
          </a:xfrm>
          <a:prstGeom prst="rect">
            <a:avLst/>
          </a:prstGeom>
          <a:noFill/>
        </p:spPr>
        <p:txBody>
          <a:bodyPr wrap="none" rtlCol="0">
            <a:spAutoFit/>
          </a:bodyPr>
          <a:lstStyle/>
          <a:p>
            <a:r>
              <a:rPr lang="en-US" dirty="0" smtClean="0"/>
              <a:t>Overlap 20</a:t>
            </a:r>
            <a:endParaRPr lang="en-US" dirty="0"/>
          </a:p>
        </p:txBody>
      </p:sp>
      <p:sp>
        <p:nvSpPr>
          <p:cNvPr id="28" name="Right Brace 27"/>
          <p:cNvSpPr/>
          <p:nvPr/>
        </p:nvSpPr>
        <p:spPr bwMode="auto">
          <a:xfrm>
            <a:off x="3563806" y="2514593"/>
            <a:ext cx="158271" cy="269633"/>
          </a:xfrm>
          <a:prstGeom prst="rightBrace">
            <a:avLst>
              <a:gd name="adj1" fmla="val 30554"/>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p:txBody>
      </p:sp>
      <p:sp>
        <p:nvSpPr>
          <p:cNvPr id="29" name="Right Brace 28"/>
          <p:cNvSpPr/>
          <p:nvPr/>
        </p:nvSpPr>
        <p:spPr bwMode="auto">
          <a:xfrm>
            <a:off x="3563806" y="3264852"/>
            <a:ext cx="158271" cy="269633"/>
          </a:xfrm>
          <a:prstGeom prst="rightBrace">
            <a:avLst>
              <a:gd name="adj1" fmla="val 30554"/>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p:txBody>
      </p:sp>
      <p:sp>
        <p:nvSpPr>
          <p:cNvPr id="30" name="TextBox 29"/>
          <p:cNvSpPr txBox="1"/>
          <p:nvPr/>
        </p:nvSpPr>
        <p:spPr>
          <a:xfrm>
            <a:off x="1095635" y="4308250"/>
            <a:ext cx="1470274" cy="246221"/>
          </a:xfrm>
          <a:prstGeom prst="rect">
            <a:avLst/>
          </a:prstGeom>
          <a:noFill/>
        </p:spPr>
        <p:txBody>
          <a:bodyPr wrap="none" rtlCol="0">
            <a:spAutoFit/>
          </a:bodyPr>
          <a:lstStyle/>
          <a:p>
            <a:r>
              <a:rPr lang="en-US" dirty="0" smtClean="0"/>
              <a:t>Input: Symmetry slices</a:t>
            </a:r>
            <a:endParaRPr lang="en-US" dirty="0"/>
          </a:p>
        </p:txBody>
      </p:sp>
      <p:grpSp>
        <p:nvGrpSpPr>
          <p:cNvPr id="32" name="Group 31"/>
          <p:cNvGrpSpPr/>
          <p:nvPr/>
        </p:nvGrpSpPr>
        <p:grpSpPr>
          <a:xfrm>
            <a:off x="5246062" y="2672846"/>
            <a:ext cx="2883882" cy="1131283"/>
            <a:chOff x="674068" y="2784226"/>
            <a:chExt cx="2883882" cy="1131283"/>
          </a:xfrm>
        </p:grpSpPr>
        <p:sp>
          <p:nvSpPr>
            <p:cNvPr id="33" name="Parallelogram 32"/>
            <p:cNvSpPr/>
            <p:nvPr/>
          </p:nvSpPr>
          <p:spPr bwMode="auto">
            <a:xfrm>
              <a:off x="674068" y="3247292"/>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34" name="Parallelogram 33"/>
            <p:cNvSpPr/>
            <p:nvPr/>
          </p:nvSpPr>
          <p:spPr bwMode="auto">
            <a:xfrm>
              <a:off x="674068" y="3182814"/>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35" name="Parallelogram 34"/>
            <p:cNvSpPr/>
            <p:nvPr/>
          </p:nvSpPr>
          <p:spPr bwMode="auto">
            <a:xfrm>
              <a:off x="674068" y="3118335"/>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36" name="Parallelogram 35"/>
            <p:cNvSpPr/>
            <p:nvPr/>
          </p:nvSpPr>
          <p:spPr bwMode="auto">
            <a:xfrm>
              <a:off x="674068" y="3053858"/>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37" name="Parallelogram 36"/>
            <p:cNvSpPr/>
            <p:nvPr/>
          </p:nvSpPr>
          <p:spPr bwMode="auto">
            <a:xfrm>
              <a:off x="674068" y="2977660"/>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38" name="Parallelogram 37"/>
            <p:cNvSpPr/>
            <p:nvPr/>
          </p:nvSpPr>
          <p:spPr bwMode="auto">
            <a:xfrm>
              <a:off x="674068" y="2913182"/>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39" name="Parallelogram 38"/>
            <p:cNvSpPr/>
            <p:nvPr/>
          </p:nvSpPr>
          <p:spPr bwMode="auto">
            <a:xfrm>
              <a:off x="674068" y="2848703"/>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40" name="Parallelogram 39"/>
            <p:cNvSpPr/>
            <p:nvPr/>
          </p:nvSpPr>
          <p:spPr bwMode="auto">
            <a:xfrm>
              <a:off x="674068" y="2784226"/>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grpSp>
      <p:sp>
        <p:nvSpPr>
          <p:cNvPr id="41" name="TextBox 40"/>
          <p:cNvSpPr txBox="1"/>
          <p:nvPr/>
        </p:nvSpPr>
        <p:spPr>
          <a:xfrm>
            <a:off x="6640651" y="4243773"/>
            <a:ext cx="1454244" cy="246221"/>
          </a:xfrm>
          <a:prstGeom prst="rect">
            <a:avLst/>
          </a:prstGeom>
          <a:noFill/>
        </p:spPr>
        <p:txBody>
          <a:bodyPr wrap="none" rtlCol="0">
            <a:spAutoFit/>
          </a:bodyPr>
          <a:lstStyle/>
          <a:p>
            <a:r>
              <a:rPr lang="en-US" dirty="0" smtClean="0"/>
              <a:t>Output: I3D (64 slices)</a:t>
            </a:r>
            <a:endParaRPr lang="en-US" dirty="0"/>
          </a:p>
        </p:txBody>
      </p:sp>
      <p:sp>
        <p:nvSpPr>
          <p:cNvPr id="42" name="Right Brace 41"/>
          <p:cNvSpPr/>
          <p:nvPr/>
        </p:nvSpPr>
        <p:spPr bwMode="auto">
          <a:xfrm>
            <a:off x="7655159" y="3341063"/>
            <a:ext cx="158271" cy="463066"/>
          </a:xfrm>
          <a:prstGeom prst="rightBrace">
            <a:avLst>
              <a:gd name="adj1" fmla="val 34258"/>
              <a:gd name="adj2" fmla="val 50000"/>
            </a:avLst>
          </a:prstGeom>
          <a:noFill/>
          <a:ln w="9525" cap="flat" cmpd="sng" algn="ctr">
            <a:solidFill>
              <a:srgbClr val="E300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p:txBody>
      </p:sp>
      <p:sp>
        <p:nvSpPr>
          <p:cNvPr id="43" name="TextBox 42"/>
          <p:cNvSpPr txBox="1"/>
          <p:nvPr/>
        </p:nvSpPr>
        <p:spPr>
          <a:xfrm>
            <a:off x="7889158" y="3449485"/>
            <a:ext cx="944489" cy="246221"/>
          </a:xfrm>
          <a:prstGeom prst="rect">
            <a:avLst/>
          </a:prstGeom>
          <a:noFill/>
        </p:spPr>
        <p:txBody>
          <a:bodyPr wrap="none" rtlCol="0">
            <a:spAutoFit/>
          </a:bodyPr>
          <a:lstStyle/>
          <a:p>
            <a:r>
              <a:rPr lang="en-US" dirty="0" smtClean="0"/>
              <a:t>Brick size: 64</a:t>
            </a:r>
            <a:endParaRPr lang="en-US" dirty="0"/>
          </a:p>
        </p:txBody>
      </p:sp>
      <p:sp>
        <p:nvSpPr>
          <p:cNvPr id="44" name="Right Arrow 43"/>
          <p:cNvSpPr/>
          <p:nvPr/>
        </p:nvSpPr>
        <p:spPr bwMode="auto">
          <a:xfrm>
            <a:off x="3921369" y="3534511"/>
            <a:ext cx="1090246" cy="32238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5" name="TextBox 44"/>
              <p:cNvSpPr txBox="1"/>
              <p:nvPr/>
            </p:nvSpPr>
            <p:spPr>
              <a:xfrm>
                <a:off x="6430938" y="1628339"/>
                <a:ext cx="1673535" cy="5253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𝑖</m:t>
                          </m:r>
                          <m:r>
                            <a:rPr lang="en-US" sz="1400" b="0" i="1" smtClean="0">
                              <a:solidFill>
                                <a:srgbClr val="333399"/>
                              </a:solidFill>
                              <a:latin typeface="Cambria Math"/>
                            </a:rPr>
                            <m:t>3</m:t>
                          </m:r>
                          <m:r>
                            <a:rPr lang="en-US" sz="1400" b="0" i="1" smtClean="0">
                              <a:solidFill>
                                <a:srgbClr val="333399"/>
                              </a:solidFill>
                              <a:latin typeface="Cambria Math"/>
                            </a:rPr>
                            <m:t>𝐷</m:t>
                          </m:r>
                        </m:sub>
                      </m:sSub>
                      <m:r>
                        <a:rPr lang="en-US" sz="1400" b="0" i="1" smtClean="0">
                          <a:solidFill>
                            <a:srgbClr val="333399"/>
                          </a:solidFill>
                          <a:latin typeface="Cambria Math"/>
                        </a:rPr>
                        <m:t>=</m:t>
                      </m:r>
                      <m:f>
                        <m:fPr>
                          <m:ctrlPr>
                            <a:rPr lang="en-US" sz="1400" b="0" i="1" smtClean="0">
                              <a:solidFill>
                                <a:srgbClr val="333399"/>
                              </a:solidFill>
                              <a:latin typeface="Cambria Math" panose="02040503050406030204" pitchFamily="18" charset="0"/>
                            </a:rPr>
                          </m:ctrlPr>
                        </m:fPr>
                        <m:num>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𝑓𝑢𝑙𝑙</m:t>
                              </m:r>
                            </m:sub>
                          </m:sSub>
                        </m:num>
                        <m:den>
                          <m:r>
                            <a:rPr lang="en-US" sz="1400" b="0" i="1" smtClean="0">
                              <a:solidFill>
                                <a:srgbClr val="333399"/>
                              </a:solidFill>
                              <a:latin typeface="Cambria Math"/>
                            </a:rPr>
                            <m:t># </m:t>
                          </m:r>
                          <m:r>
                            <a:rPr lang="en-US" sz="1400" b="0" i="1" smtClean="0">
                              <a:solidFill>
                                <a:srgbClr val="333399"/>
                              </a:solidFill>
                              <a:latin typeface="Cambria Math"/>
                            </a:rPr>
                            <m:t>𝑜𝑓</m:t>
                          </m:r>
                          <m:r>
                            <a:rPr lang="en-US" sz="1400" b="0" i="1" smtClean="0">
                              <a:solidFill>
                                <a:srgbClr val="333399"/>
                              </a:solidFill>
                              <a:latin typeface="Cambria Math"/>
                            </a:rPr>
                            <m:t> </m:t>
                          </m:r>
                          <m:r>
                            <a:rPr lang="en-US" sz="1400" b="0" i="1" smtClean="0">
                              <a:solidFill>
                                <a:srgbClr val="333399"/>
                              </a:solidFill>
                              <a:latin typeface="Cambria Math"/>
                            </a:rPr>
                            <m:t>𝑏𝑙𝑜𝑐𝑘𝑠</m:t>
                          </m:r>
                        </m:den>
                      </m:f>
                    </m:oMath>
                  </m:oMathPara>
                </a14:m>
                <a:endParaRPr lang="en-US" sz="1400" dirty="0">
                  <a:solidFill>
                    <a:srgbClr val="333399"/>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6430938" y="1628339"/>
                <a:ext cx="1673535" cy="525337"/>
              </a:xfrm>
              <a:prstGeom prst="rect">
                <a:avLst/>
              </a:prstGeom>
              <a:blipFill rotWithShape="1">
                <a:blip r:embed="rId3"/>
                <a:stretch>
                  <a:fillRect b="-4651"/>
                </a:stretch>
              </a:blipFill>
            </p:spPr>
            <p:txBody>
              <a:bodyPr/>
              <a:lstStyle/>
              <a:p>
                <a:r>
                  <a:rPr lang="en-US">
                    <a:noFill/>
                  </a:rPr>
                  <a:t> </a:t>
                </a:r>
              </a:p>
            </p:txBody>
          </p:sp>
        </mc:Fallback>
      </mc:AlternateContent>
    </p:spTree>
    <p:extLst>
      <p:ext uri="{BB962C8B-B14F-4D97-AF65-F5344CB8AC3E}">
        <p14:creationId xmlns:p14="http://schemas.microsoft.com/office/powerpoint/2010/main" val="23029233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I3D Time Estimation</a:t>
            </a:r>
            <a:endParaRPr lang="en-US" dirty="0"/>
          </a:p>
        </p:txBody>
      </p:sp>
      <p:sp>
        <p:nvSpPr>
          <p:cNvPr id="3" name="Content Placeholder 2"/>
          <p:cNvSpPr>
            <a:spLocks noGrp="1"/>
          </p:cNvSpPr>
          <p:nvPr>
            <p:ph idx="1"/>
          </p:nvPr>
        </p:nvSpPr>
        <p:spPr/>
        <p:txBody>
          <a:bodyPr/>
          <a:lstStyle/>
          <a:p>
            <a:r>
              <a:rPr lang="en-US" dirty="0" smtClean="0"/>
              <a:t>Total computation time for I3D (directly input from amplitude)</a:t>
            </a:r>
          </a:p>
          <a:p>
            <a:pPr marL="0" indent="0">
              <a:buNone/>
            </a:pPr>
            <a:r>
              <a:rPr lang="en-US" dirty="0"/>
              <a:t>	</a:t>
            </a:r>
            <a:r>
              <a:rPr lang="en-US" dirty="0" err="1" smtClean="0"/>
              <a:t>t</a:t>
            </a:r>
            <a:r>
              <a:rPr lang="en-US" sz="1100" dirty="0" err="1" smtClean="0"/>
              <a:t>init</a:t>
            </a:r>
            <a:r>
              <a:rPr lang="en-US" dirty="0" smtClean="0"/>
              <a:t>=(64+20*2)*t</a:t>
            </a:r>
            <a:r>
              <a:rPr lang="en-US" baseline="-25000" dirty="0" smtClean="0"/>
              <a:t>s</a:t>
            </a:r>
            <a:r>
              <a:rPr lang="en-US" dirty="0" smtClean="0"/>
              <a:t>+t</a:t>
            </a:r>
            <a:r>
              <a:rPr lang="en-US" baseline="-25000" dirty="0" smtClean="0"/>
              <a:t>i</a:t>
            </a:r>
            <a:r>
              <a:rPr lang="en-US" dirty="0" smtClean="0"/>
              <a:t>~=100t</a:t>
            </a:r>
            <a:r>
              <a:rPr lang="en-US" baseline="-25000" dirty="0" smtClean="0"/>
              <a:t>s</a:t>
            </a:r>
            <a:r>
              <a:rPr lang="en-US" dirty="0" smtClean="0"/>
              <a:t>+t</a:t>
            </a:r>
            <a:r>
              <a:rPr lang="en-US" baseline="-25000" dirty="0" smtClean="0"/>
              <a:t>i</a:t>
            </a:r>
          </a:p>
          <a:p>
            <a:pPr marL="0" indent="0">
              <a:buNone/>
            </a:pPr>
            <a:r>
              <a:rPr lang="en-US" dirty="0"/>
              <a:t>	</a:t>
            </a:r>
            <a:r>
              <a:rPr lang="en-US" dirty="0" smtClean="0"/>
              <a:t>where: </a:t>
            </a:r>
            <a:r>
              <a:rPr lang="en-US" dirty="0"/>
              <a:t>t</a:t>
            </a:r>
            <a:r>
              <a:rPr lang="en-US" baseline="-25000" dirty="0"/>
              <a:t>i</a:t>
            </a:r>
            <a:r>
              <a:rPr lang="en-US" dirty="0" smtClean="0"/>
              <a:t> – time need to generate 3D from 	</a:t>
            </a:r>
          </a:p>
          <a:p>
            <a:pPr marL="0" indent="0">
              <a:buNone/>
            </a:pPr>
            <a:r>
              <a:rPr lang="en-US" dirty="0" smtClean="0"/>
              <a:t>		symmetry for one time slice</a:t>
            </a:r>
          </a:p>
          <a:p>
            <a:pPr marL="0" indent="0">
              <a:buNone/>
            </a:pPr>
            <a:r>
              <a:rPr lang="en-US" dirty="0"/>
              <a:t>	</a:t>
            </a:r>
            <a:r>
              <a:rPr lang="en-US" dirty="0" smtClean="0"/>
              <a:t>	   </a:t>
            </a:r>
            <a:r>
              <a:rPr lang="en-US" dirty="0"/>
              <a:t>t</a:t>
            </a:r>
            <a:r>
              <a:rPr lang="en-US" baseline="-25000" dirty="0"/>
              <a:t>s</a:t>
            </a:r>
            <a:r>
              <a:rPr lang="en-US" dirty="0" smtClean="0"/>
              <a:t>- symmetry time (slice)</a:t>
            </a:r>
          </a:p>
          <a:p>
            <a:pPr marL="0" indent="0">
              <a:buNone/>
            </a:pPr>
            <a:r>
              <a:rPr lang="en-US" dirty="0"/>
              <a:t>	</a:t>
            </a:r>
            <a:r>
              <a:rPr lang="en-US" dirty="0" smtClean="0"/>
              <a:t>	   </a:t>
            </a:r>
            <a:r>
              <a:rPr lang="en-US" dirty="0" err="1" smtClean="0"/>
              <a:t>t</a:t>
            </a:r>
            <a:r>
              <a:rPr lang="en-US" sz="1100" dirty="0" err="1" smtClean="0"/>
              <a:t>init</a:t>
            </a:r>
            <a:r>
              <a:rPr lang="en-US" dirty="0" smtClean="0"/>
              <a:t> – total computation time (slice)</a:t>
            </a:r>
          </a:p>
        </p:txBody>
      </p:sp>
      <mc:AlternateContent xmlns:mc="http://schemas.openxmlformats.org/markup-compatibility/2006" xmlns:a14="http://schemas.microsoft.com/office/drawing/2010/main">
        <mc:Choice Requires="a14">
          <p:sp>
            <p:nvSpPr>
              <p:cNvPr id="4" name="TextBox 3"/>
              <p:cNvSpPr txBox="1"/>
              <p:nvPr/>
            </p:nvSpPr>
            <p:spPr>
              <a:xfrm>
                <a:off x="6576988" y="1954928"/>
                <a:ext cx="1830412" cy="5253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𝑖</m:t>
                          </m:r>
                        </m:sub>
                      </m:sSub>
                      <m:r>
                        <a:rPr lang="en-US" sz="1400" b="0" i="1" smtClean="0">
                          <a:solidFill>
                            <a:srgbClr val="333399"/>
                          </a:solidFill>
                          <a:latin typeface="Cambria Math"/>
                        </a:rPr>
                        <m:t>=</m:t>
                      </m:r>
                      <m:f>
                        <m:fPr>
                          <m:ctrlPr>
                            <a:rPr lang="en-US" sz="1400" b="0" i="1" smtClean="0">
                              <a:solidFill>
                                <a:srgbClr val="333399"/>
                              </a:solidFill>
                              <a:latin typeface="Cambria Math" panose="02040503050406030204" pitchFamily="18" charset="0"/>
                            </a:rPr>
                          </m:ctrlPr>
                        </m:fPr>
                        <m:num>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𝑓𝑢𝑙𝑙</m:t>
                              </m:r>
                            </m:sub>
                          </m:sSub>
                        </m:num>
                        <m:den>
                          <m:r>
                            <a:rPr lang="en-US" sz="1400" b="0" i="1" smtClean="0">
                              <a:solidFill>
                                <a:srgbClr val="333399"/>
                              </a:solidFill>
                              <a:latin typeface="Cambria Math"/>
                            </a:rPr>
                            <m:t># </m:t>
                          </m:r>
                          <m:r>
                            <a:rPr lang="en-US" sz="1400" b="0" i="1" smtClean="0">
                              <a:solidFill>
                                <a:srgbClr val="333399"/>
                              </a:solidFill>
                              <a:latin typeface="Cambria Math"/>
                            </a:rPr>
                            <m:t>𝑜𝑓</m:t>
                          </m:r>
                          <m:r>
                            <a:rPr lang="en-US" sz="1400" b="0" i="1" smtClean="0">
                              <a:solidFill>
                                <a:srgbClr val="333399"/>
                              </a:solidFill>
                              <a:latin typeface="Cambria Math"/>
                            </a:rPr>
                            <m:t> </m:t>
                          </m:r>
                          <m:r>
                            <a:rPr lang="en-US" sz="1400" b="0" i="1" smtClean="0">
                              <a:solidFill>
                                <a:srgbClr val="333399"/>
                              </a:solidFill>
                              <a:latin typeface="Cambria Math"/>
                            </a:rPr>
                            <m:t>𝑏𝑙𝑜𝑐𝑘𝑠</m:t>
                          </m:r>
                        </m:den>
                      </m:f>
                    </m:oMath>
                  </m:oMathPara>
                </a14:m>
                <a:endParaRPr lang="en-US" sz="1400" dirty="0">
                  <a:solidFill>
                    <a:srgbClr val="333399"/>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576988" y="1954928"/>
                <a:ext cx="1830412" cy="525337"/>
              </a:xfrm>
              <a:prstGeom prst="rect">
                <a:avLst/>
              </a:prstGeom>
              <a:blipFill rotWithShape="1">
                <a:blip r:embed="rId3"/>
                <a:stretch>
                  <a:fillRect b="-4651"/>
                </a:stretch>
              </a:blipFill>
            </p:spPr>
            <p:txBody>
              <a:bodyPr/>
              <a:lstStyle/>
              <a:p>
                <a:r>
                  <a:rPr lang="en-US">
                    <a:noFill/>
                  </a:rPr>
                  <a:t> </a:t>
                </a:r>
              </a:p>
            </p:txBody>
          </p:sp>
        </mc:Fallback>
      </mc:AlternateContent>
    </p:spTree>
    <p:extLst>
      <p:ext uri="{BB962C8B-B14F-4D97-AF65-F5344CB8AC3E}">
        <p14:creationId xmlns:p14="http://schemas.microsoft.com/office/powerpoint/2010/main" val="212073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33602648"/>
              </p:ext>
            </p:extLst>
          </p:nvPr>
        </p:nvGraphicFramePr>
        <p:xfrm>
          <a:off x="457200" y="1174750"/>
          <a:ext cx="8229600" cy="2706272"/>
        </p:xfrm>
        <a:graphic>
          <a:graphicData uri="http://schemas.openxmlformats.org/drawingml/2006/table">
            <a:tbl>
              <a:tblPr firstRow="1" bandRow="1">
                <a:tableStyleId>{5C22544A-7EE6-4342-B048-85BDC9FD1C3A}</a:tableStyleId>
              </a:tblPr>
              <a:tblGrid>
                <a:gridCol w="2057400"/>
                <a:gridCol w="2057400"/>
                <a:gridCol w="2057400"/>
                <a:gridCol w="2057400"/>
              </a:tblGrid>
              <a:tr h="480060">
                <a:tc>
                  <a:txBody>
                    <a:bodyPr/>
                    <a:lstStyle/>
                    <a:p>
                      <a:r>
                        <a:rPr lang="en-US" sz="1400" dirty="0" smtClean="0">
                          <a:solidFill>
                            <a:srgbClr val="333399"/>
                          </a:solidFill>
                        </a:rPr>
                        <a:t>Attributes</a:t>
                      </a:r>
                      <a:endParaRPr lang="en-US" sz="1400" dirty="0">
                        <a:solidFill>
                          <a:srgbClr val="333399"/>
                        </a:solidFill>
                      </a:endParaRPr>
                    </a:p>
                  </a:txBody>
                  <a:tcPr marT="34290" marB="34290">
                    <a:solidFill>
                      <a:schemeClr val="accent1">
                        <a:lumMod val="20000"/>
                        <a:lumOff val="80000"/>
                      </a:schemeClr>
                    </a:solidFill>
                  </a:tcPr>
                </a:tc>
                <a:tc>
                  <a:txBody>
                    <a:bodyPr/>
                    <a:lstStyle/>
                    <a:p>
                      <a:r>
                        <a:rPr lang="en-US" sz="1400" dirty="0" smtClean="0">
                          <a:solidFill>
                            <a:srgbClr val="333399"/>
                          </a:solidFill>
                        </a:rPr>
                        <a:t>Golden </a:t>
                      </a:r>
                      <a:r>
                        <a:rPr lang="en-US" sz="1200" b="0" dirty="0" smtClean="0">
                          <a:solidFill>
                            <a:srgbClr val="333399"/>
                          </a:solidFill>
                        </a:rPr>
                        <a:t>(25M) </a:t>
                      </a:r>
                      <a:endParaRPr lang="en-US" sz="1400" b="0" dirty="0" smtClean="0">
                        <a:solidFill>
                          <a:srgbClr val="333399"/>
                        </a:solidFill>
                      </a:endParaRPr>
                    </a:p>
                    <a:p>
                      <a:r>
                        <a:rPr lang="en-US" sz="1200" b="0" dirty="0" smtClean="0">
                          <a:solidFill>
                            <a:srgbClr val="333399"/>
                          </a:solidFill>
                        </a:rPr>
                        <a:t>145x145 x 1125</a:t>
                      </a:r>
                      <a:endParaRPr lang="en-US" sz="1200" b="0" dirty="0">
                        <a:solidFill>
                          <a:srgbClr val="333399"/>
                        </a:solidFill>
                      </a:endParaRPr>
                    </a:p>
                  </a:txBody>
                  <a:tcPr marT="34290" marB="34290">
                    <a:solidFill>
                      <a:schemeClr val="accent1">
                        <a:lumMod val="20000"/>
                        <a:lumOff val="80000"/>
                      </a:schemeClr>
                    </a:solidFill>
                  </a:tcPr>
                </a:tc>
                <a:tc>
                  <a:txBody>
                    <a:bodyPr/>
                    <a:lstStyle/>
                    <a:p>
                      <a:r>
                        <a:rPr lang="en-US" sz="1400" dirty="0" smtClean="0">
                          <a:solidFill>
                            <a:srgbClr val="333399"/>
                          </a:solidFill>
                        </a:rPr>
                        <a:t>Clam Lake </a:t>
                      </a:r>
                      <a:r>
                        <a:rPr lang="en-US" sz="1200" b="0" dirty="0" smtClean="0">
                          <a:solidFill>
                            <a:srgbClr val="333399"/>
                          </a:solidFill>
                        </a:rPr>
                        <a:t>(512M)</a:t>
                      </a:r>
                    </a:p>
                    <a:p>
                      <a:r>
                        <a:rPr lang="en-US" sz="1200" b="0" dirty="0" smtClean="0">
                          <a:solidFill>
                            <a:srgbClr val="333399"/>
                          </a:solidFill>
                        </a:rPr>
                        <a:t>355 x 501 x 2000</a:t>
                      </a:r>
                      <a:endParaRPr lang="en-US" sz="1200" b="0" dirty="0">
                        <a:solidFill>
                          <a:srgbClr val="333399"/>
                        </a:solidFill>
                      </a:endParaRPr>
                    </a:p>
                  </a:txBody>
                  <a:tcPr marT="34290" marB="34290">
                    <a:solidFill>
                      <a:schemeClr val="accent1">
                        <a:lumMod val="20000"/>
                        <a:lumOff val="80000"/>
                      </a:schemeClr>
                    </a:solidFill>
                  </a:tcPr>
                </a:tc>
                <a:tc>
                  <a:txBody>
                    <a:bodyPr/>
                    <a:lstStyle/>
                    <a:p>
                      <a:r>
                        <a:rPr lang="en-US" sz="1400" dirty="0" smtClean="0">
                          <a:solidFill>
                            <a:srgbClr val="333399"/>
                          </a:solidFill>
                        </a:rPr>
                        <a:t>Swift </a:t>
                      </a:r>
                      <a:r>
                        <a:rPr lang="en-US" sz="1200" b="0" dirty="0" smtClean="0">
                          <a:solidFill>
                            <a:srgbClr val="333399"/>
                          </a:solidFill>
                        </a:rPr>
                        <a:t>(3.21G)</a:t>
                      </a:r>
                    </a:p>
                    <a:p>
                      <a:r>
                        <a:rPr lang="en-US" sz="1200" b="0" smtClean="0">
                          <a:solidFill>
                            <a:srgbClr val="333399"/>
                          </a:solidFill>
                        </a:rPr>
                        <a:t>934 x 1166 </a:t>
                      </a:r>
                      <a:r>
                        <a:rPr lang="en-US" sz="1200" b="0" dirty="0" smtClean="0">
                          <a:solidFill>
                            <a:srgbClr val="333399"/>
                          </a:solidFill>
                        </a:rPr>
                        <a:t>x 2000</a:t>
                      </a:r>
                      <a:endParaRPr lang="en-US" sz="1200" b="0" dirty="0">
                        <a:solidFill>
                          <a:srgbClr val="333399"/>
                        </a:solidFill>
                      </a:endParaRPr>
                    </a:p>
                  </a:txBody>
                  <a:tcPr marT="34290" marB="34290">
                    <a:solidFill>
                      <a:schemeClr val="accent1">
                        <a:lumMod val="20000"/>
                        <a:lumOff val="80000"/>
                      </a:schemeClr>
                    </a:solidFill>
                  </a:tcPr>
                </a:tc>
              </a:tr>
              <a:tr h="278130">
                <a:tc>
                  <a:txBody>
                    <a:bodyPr/>
                    <a:lstStyle/>
                    <a:p>
                      <a:r>
                        <a:rPr lang="en-US" sz="1100" dirty="0" smtClean="0">
                          <a:solidFill>
                            <a:srgbClr val="333399"/>
                          </a:solidFill>
                        </a:rPr>
                        <a:t>Symmetry (full volume)</a:t>
                      </a:r>
                      <a:endParaRPr lang="en-US" sz="1100" dirty="0">
                        <a:solidFill>
                          <a:srgbClr val="333399"/>
                        </a:solidFill>
                      </a:endParaRPr>
                    </a:p>
                  </a:txBody>
                  <a:tcPr marT="34290" marB="34290"/>
                </a:tc>
                <a:tc>
                  <a:txBody>
                    <a:bodyPr/>
                    <a:lstStyle/>
                    <a:p>
                      <a:r>
                        <a:rPr lang="en-US" sz="1100" dirty="0" smtClean="0">
                          <a:solidFill>
                            <a:srgbClr val="FF0000"/>
                          </a:solidFill>
                        </a:rPr>
                        <a:t>4s</a:t>
                      </a:r>
                      <a:endParaRPr lang="en-US" sz="1100" dirty="0">
                        <a:solidFill>
                          <a:srgbClr val="FF0000"/>
                        </a:solidFill>
                      </a:endParaRPr>
                    </a:p>
                  </a:txBody>
                  <a:tcPr marT="34290" marB="34290"/>
                </a:tc>
                <a:tc>
                  <a:txBody>
                    <a:bodyPr/>
                    <a:lstStyle/>
                    <a:p>
                      <a:r>
                        <a:rPr lang="en-US" sz="1100" b="0" dirty="0" smtClean="0">
                          <a:solidFill>
                            <a:schemeClr val="tx1"/>
                          </a:solidFill>
                        </a:rPr>
                        <a:t>86 s</a:t>
                      </a:r>
                      <a:endParaRPr lang="en-US" sz="1100" b="0" dirty="0">
                        <a:solidFill>
                          <a:schemeClr val="tx1"/>
                        </a:solidFill>
                      </a:endParaRPr>
                    </a:p>
                  </a:txBody>
                  <a:tcPr marT="34290" marB="34290"/>
                </a:tc>
                <a:tc>
                  <a:txBody>
                    <a:bodyPr/>
                    <a:lstStyle/>
                    <a:p>
                      <a:r>
                        <a:rPr lang="en-US" sz="1100" b="0" dirty="0" smtClean="0">
                          <a:solidFill>
                            <a:schemeClr val="tx1"/>
                          </a:solidFill>
                        </a:rPr>
                        <a:t>635 s</a:t>
                      </a:r>
                      <a:endParaRPr lang="en-US" sz="1100" b="0" dirty="0">
                        <a:solidFill>
                          <a:schemeClr val="tx1"/>
                        </a:solidFill>
                      </a:endParaRPr>
                    </a:p>
                  </a:txBody>
                  <a:tcPr marT="34290" marB="34290"/>
                </a:tc>
              </a:tr>
              <a:tr h="278130">
                <a:tc>
                  <a:txBody>
                    <a:bodyPr/>
                    <a:lstStyle/>
                    <a:p>
                      <a:r>
                        <a:rPr lang="en-US" sz="1100" dirty="0" smtClean="0">
                          <a:solidFill>
                            <a:srgbClr val="333399"/>
                          </a:solidFill>
                        </a:rPr>
                        <a:t>Symmetry (z-slice)</a:t>
                      </a:r>
                      <a:endParaRPr lang="en-US" sz="1100" dirty="0">
                        <a:solidFill>
                          <a:srgbClr val="333399"/>
                        </a:solidFill>
                      </a:endParaRPr>
                    </a:p>
                  </a:txBody>
                  <a:tcPr marT="34290" marB="34290"/>
                </a:tc>
                <a:tc>
                  <a:txBody>
                    <a:bodyPr/>
                    <a:lstStyle/>
                    <a:p>
                      <a:r>
                        <a:rPr lang="en-US" sz="1100" dirty="0" smtClean="0">
                          <a:solidFill>
                            <a:srgbClr val="00B050"/>
                          </a:solidFill>
                        </a:rPr>
                        <a:t>0.003 s</a:t>
                      </a:r>
                      <a:endParaRPr lang="en-US" sz="1100" dirty="0">
                        <a:solidFill>
                          <a:srgbClr val="00B050"/>
                        </a:solidFill>
                      </a:endParaRPr>
                    </a:p>
                  </a:txBody>
                  <a:tcPr marT="34290" marB="34290"/>
                </a:tc>
                <a:tc>
                  <a:txBody>
                    <a:bodyPr/>
                    <a:lstStyle/>
                    <a:p>
                      <a:r>
                        <a:rPr lang="en-US" sz="1100" dirty="0" smtClean="0">
                          <a:solidFill>
                            <a:srgbClr val="00B050"/>
                          </a:solidFill>
                        </a:rPr>
                        <a:t>0.043 s</a:t>
                      </a:r>
                      <a:endParaRPr lang="en-US" sz="1100" dirty="0">
                        <a:solidFill>
                          <a:srgbClr val="00B050"/>
                        </a:solidFill>
                      </a:endParaRPr>
                    </a:p>
                  </a:txBody>
                  <a:tcPr marT="34290" marB="34290"/>
                </a:tc>
                <a:tc>
                  <a:txBody>
                    <a:bodyPr/>
                    <a:lstStyle/>
                    <a:p>
                      <a:r>
                        <a:rPr lang="en-US" sz="1100" dirty="0" smtClean="0">
                          <a:solidFill>
                            <a:srgbClr val="00B0F0"/>
                          </a:solidFill>
                        </a:rPr>
                        <a:t>0.32 s</a:t>
                      </a:r>
                      <a:endParaRPr lang="en-US" sz="1100" dirty="0">
                        <a:solidFill>
                          <a:srgbClr val="00B0F0"/>
                        </a:solidFill>
                      </a:endParaRPr>
                    </a:p>
                  </a:txBody>
                  <a:tcPr marT="34290" marB="34290"/>
                </a:tc>
              </a:tr>
              <a:tr h="278130">
                <a:tc>
                  <a:txBody>
                    <a:bodyPr/>
                    <a:lstStyle/>
                    <a:p>
                      <a:r>
                        <a:rPr lang="en-US" sz="1100" dirty="0" smtClean="0">
                          <a:solidFill>
                            <a:srgbClr val="333399"/>
                          </a:solidFill>
                        </a:rPr>
                        <a:t>Symmetry (inline, </a:t>
                      </a:r>
                      <a:r>
                        <a:rPr lang="en-US" sz="1100" dirty="0" err="1" smtClean="0">
                          <a:solidFill>
                            <a:srgbClr val="333399"/>
                          </a:solidFill>
                        </a:rPr>
                        <a:t>xline</a:t>
                      </a:r>
                      <a:r>
                        <a:rPr lang="en-US" sz="1100" dirty="0" smtClean="0">
                          <a:solidFill>
                            <a:srgbClr val="333399"/>
                          </a:solidFill>
                        </a:rPr>
                        <a:t>)</a:t>
                      </a:r>
                      <a:endParaRPr lang="en-US" sz="1100" dirty="0">
                        <a:solidFill>
                          <a:srgbClr val="333399"/>
                        </a:solidFill>
                      </a:endParaRPr>
                    </a:p>
                  </a:txBody>
                  <a:tcPr marT="34290" marB="34290"/>
                </a:tc>
                <a:tc>
                  <a:txBody>
                    <a:bodyPr/>
                    <a:lstStyle/>
                    <a:p>
                      <a:r>
                        <a:rPr lang="en-US" sz="1100" dirty="0" smtClean="0">
                          <a:solidFill>
                            <a:srgbClr val="00B050"/>
                          </a:solidFill>
                        </a:rPr>
                        <a:t>0.027 s</a:t>
                      </a:r>
                      <a:endParaRPr lang="en-US" sz="1100" dirty="0">
                        <a:solidFill>
                          <a:srgbClr val="00B050"/>
                        </a:solidFill>
                      </a:endParaRPr>
                    </a:p>
                  </a:txBody>
                  <a:tcPr marT="34290" marB="34290"/>
                </a:tc>
                <a:tc>
                  <a:txBody>
                    <a:bodyPr/>
                    <a:lstStyle/>
                    <a:p>
                      <a:r>
                        <a:rPr lang="en-US" sz="1100" b="0" dirty="0" smtClean="0">
                          <a:solidFill>
                            <a:srgbClr val="00B0F0"/>
                          </a:solidFill>
                        </a:rPr>
                        <a:t>0.24</a:t>
                      </a:r>
                      <a:r>
                        <a:rPr lang="en-US" sz="1100" dirty="0" smtClean="0">
                          <a:solidFill>
                            <a:srgbClr val="00B0F0"/>
                          </a:solidFill>
                        </a:rPr>
                        <a:t>, 0.18 s</a:t>
                      </a:r>
                      <a:endParaRPr lang="en-US" sz="1100" dirty="0">
                        <a:solidFill>
                          <a:srgbClr val="00B0F0"/>
                        </a:solidFill>
                      </a:endParaRPr>
                    </a:p>
                  </a:txBody>
                  <a:tcPr marT="34290" marB="34290"/>
                </a:tc>
                <a:tc>
                  <a:txBody>
                    <a:bodyPr/>
                    <a:lstStyle/>
                    <a:p>
                      <a:r>
                        <a:rPr lang="en-US" sz="1100" dirty="0" smtClean="0">
                          <a:solidFill>
                            <a:srgbClr val="00B0F0"/>
                          </a:solidFill>
                        </a:rPr>
                        <a:t>0.68, 0.54 s</a:t>
                      </a:r>
                      <a:endParaRPr lang="en-US" sz="1100" dirty="0">
                        <a:solidFill>
                          <a:srgbClr val="00B0F0"/>
                        </a:solidFill>
                      </a:endParaRPr>
                    </a:p>
                  </a:txBody>
                  <a:tcPr marT="34290" marB="34290"/>
                </a:tc>
              </a:tr>
              <a:tr h="268556">
                <a:tc>
                  <a:txBody>
                    <a:bodyPr/>
                    <a:lstStyle/>
                    <a:p>
                      <a:r>
                        <a:rPr lang="en-US" sz="1100" baseline="0" dirty="0" smtClean="0">
                          <a:solidFill>
                            <a:srgbClr val="333399"/>
                          </a:solidFill>
                        </a:rPr>
                        <a:t>I3D (full volume)</a:t>
                      </a:r>
                    </a:p>
                  </a:txBody>
                  <a:tcPr marT="34290" marB="34290"/>
                </a:tc>
                <a:tc>
                  <a:txBody>
                    <a:bodyPr/>
                    <a:lstStyle/>
                    <a:p>
                      <a:r>
                        <a:rPr lang="en-US" sz="1100" b="0" dirty="0" smtClean="0">
                          <a:solidFill>
                            <a:schemeClr val="tx1"/>
                          </a:solidFill>
                        </a:rPr>
                        <a:t>29s</a:t>
                      </a:r>
                      <a:endParaRPr lang="en-US" sz="1100" b="0" dirty="0">
                        <a:solidFill>
                          <a:schemeClr val="tx1"/>
                        </a:solidFill>
                      </a:endParaRPr>
                    </a:p>
                  </a:txBody>
                  <a:tcPr marT="34290" marB="34290"/>
                </a:tc>
                <a:tc>
                  <a:txBody>
                    <a:bodyPr/>
                    <a:lstStyle/>
                    <a:p>
                      <a:r>
                        <a:rPr lang="en-US" sz="1100" b="0" dirty="0" smtClean="0">
                          <a:solidFill>
                            <a:schemeClr val="tx1"/>
                          </a:solidFill>
                        </a:rPr>
                        <a:t>446</a:t>
                      </a:r>
                      <a:r>
                        <a:rPr lang="en-US" sz="1100" b="0" baseline="0" dirty="0" smtClean="0">
                          <a:solidFill>
                            <a:schemeClr val="tx1"/>
                          </a:solidFill>
                        </a:rPr>
                        <a:t> </a:t>
                      </a:r>
                      <a:r>
                        <a:rPr lang="en-US" sz="1100" b="0" dirty="0" smtClean="0">
                          <a:solidFill>
                            <a:schemeClr val="tx1"/>
                          </a:solidFill>
                        </a:rPr>
                        <a:t>s</a:t>
                      </a:r>
                      <a:endParaRPr lang="en-US" sz="1100" b="0" dirty="0">
                        <a:solidFill>
                          <a:schemeClr val="tx1"/>
                        </a:solidFill>
                      </a:endParaRPr>
                    </a:p>
                  </a:txBody>
                  <a:tcPr marT="34290" marB="34290"/>
                </a:tc>
                <a:tc>
                  <a:txBody>
                    <a:bodyPr/>
                    <a:lstStyle/>
                    <a:p>
                      <a:r>
                        <a:rPr lang="en-US" sz="1100" b="0" dirty="0" smtClean="0">
                          <a:solidFill>
                            <a:schemeClr val="tx1"/>
                          </a:solidFill>
                        </a:rPr>
                        <a:t>6044 s</a:t>
                      </a:r>
                      <a:endParaRPr lang="en-US" sz="1100" b="0" dirty="0">
                        <a:solidFill>
                          <a:schemeClr val="tx1"/>
                        </a:solidFill>
                      </a:endParaRPr>
                    </a:p>
                  </a:txBody>
                  <a:tcPr marT="34290" marB="34290"/>
                </a:tc>
              </a:tr>
              <a:tr h="268556">
                <a:tc>
                  <a:txBody>
                    <a:bodyPr/>
                    <a:lstStyle/>
                    <a:p>
                      <a:r>
                        <a:rPr lang="en-US" sz="1100" dirty="0" smtClean="0">
                          <a:solidFill>
                            <a:srgbClr val="333399"/>
                          </a:solidFill>
                        </a:rPr>
                        <a:t>I3D Initial</a:t>
                      </a:r>
                      <a:r>
                        <a:rPr lang="en-US" sz="1100" baseline="0" dirty="0" smtClean="0">
                          <a:solidFill>
                            <a:srgbClr val="333399"/>
                          </a:solidFill>
                        </a:rPr>
                        <a:t> (z-slice)</a:t>
                      </a:r>
                    </a:p>
                  </a:txBody>
                  <a:tcPr marT="34290" marB="34290"/>
                </a:tc>
                <a:tc>
                  <a:txBody>
                    <a:bodyPr/>
                    <a:lstStyle/>
                    <a:p>
                      <a:r>
                        <a:rPr lang="en-US" sz="1100" b="1" dirty="0" smtClean="0">
                          <a:solidFill>
                            <a:srgbClr val="FF0000"/>
                          </a:solidFill>
                        </a:rPr>
                        <a:t>1.95 s</a:t>
                      </a:r>
                      <a:endParaRPr lang="en-US" sz="1100" b="1" dirty="0">
                        <a:solidFill>
                          <a:srgbClr val="FF0000"/>
                        </a:solidFill>
                      </a:endParaRPr>
                    </a:p>
                  </a:txBody>
                  <a:tcPr marT="34290" marB="34290"/>
                </a:tc>
                <a:tc>
                  <a:txBody>
                    <a:bodyPr/>
                    <a:lstStyle/>
                    <a:p>
                      <a:r>
                        <a:rPr lang="en-US" sz="1100" b="1" dirty="0" smtClean="0">
                          <a:solidFill>
                            <a:schemeClr val="tx1"/>
                          </a:solidFill>
                        </a:rPr>
                        <a:t>18.57 s</a:t>
                      </a:r>
                      <a:endParaRPr lang="en-US" sz="1100" b="1" dirty="0">
                        <a:solidFill>
                          <a:schemeClr val="tx1"/>
                        </a:solidFill>
                      </a:endParaRPr>
                    </a:p>
                  </a:txBody>
                  <a:tcPr marT="34290" marB="34290"/>
                </a:tc>
                <a:tc>
                  <a:txBody>
                    <a:bodyPr/>
                    <a:lstStyle/>
                    <a:p>
                      <a:r>
                        <a:rPr lang="en-US" sz="1200" b="1" dirty="0" smtClean="0">
                          <a:solidFill>
                            <a:schemeClr val="tx1"/>
                          </a:solidFill>
                          <a:effectLst/>
                        </a:rPr>
                        <a:t>225.4 s</a:t>
                      </a:r>
                      <a:endParaRPr lang="en-US" sz="1200" b="1" dirty="0">
                        <a:solidFill>
                          <a:schemeClr val="tx1"/>
                        </a:solidFill>
                        <a:effectLst/>
                      </a:endParaRPr>
                    </a:p>
                  </a:txBody>
                  <a:tcPr marT="34290" marB="34290">
                    <a:solidFill>
                      <a:srgbClr val="FFFF00"/>
                    </a:solidFill>
                  </a:tcPr>
                </a:tc>
              </a:tr>
              <a:tr h="268556">
                <a:tc>
                  <a:txBody>
                    <a:bodyPr/>
                    <a:lstStyle/>
                    <a:p>
                      <a:r>
                        <a:rPr lang="en-US" sz="1100" baseline="0" dirty="0" smtClean="0">
                          <a:solidFill>
                            <a:srgbClr val="333399"/>
                          </a:solidFill>
                        </a:rPr>
                        <a:t>I3D Initial (inline, </a:t>
                      </a:r>
                      <a:r>
                        <a:rPr lang="en-US" sz="1100" baseline="0" dirty="0" err="1" smtClean="0">
                          <a:solidFill>
                            <a:srgbClr val="333399"/>
                          </a:solidFill>
                        </a:rPr>
                        <a:t>xline</a:t>
                      </a:r>
                      <a:r>
                        <a:rPr lang="en-US" sz="1100" baseline="0" dirty="0" smtClean="0">
                          <a:solidFill>
                            <a:srgbClr val="333399"/>
                          </a:solidFill>
                        </a:rPr>
                        <a:t>)</a:t>
                      </a:r>
                    </a:p>
                  </a:txBody>
                  <a:tcPr marT="34290" marB="34290"/>
                </a:tc>
                <a:tc>
                  <a:txBody>
                    <a:bodyPr/>
                    <a:lstStyle/>
                    <a:p>
                      <a:r>
                        <a:rPr lang="en-US" sz="1100" b="1" dirty="0" smtClean="0">
                          <a:solidFill>
                            <a:schemeClr val="tx1"/>
                          </a:solidFill>
                        </a:rPr>
                        <a:t>15.5 s</a:t>
                      </a:r>
                      <a:endParaRPr lang="en-US" sz="1100" b="1" dirty="0">
                        <a:solidFill>
                          <a:schemeClr val="tx1"/>
                        </a:solidFill>
                      </a:endParaRPr>
                    </a:p>
                  </a:txBody>
                  <a:tcPr marT="34290" marB="34290"/>
                </a:tc>
                <a:tc>
                  <a:txBody>
                    <a:bodyPr/>
                    <a:lstStyle/>
                    <a:p>
                      <a:r>
                        <a:rPr lang="en-US" sz="1100" b="1" dirty="0" smtClean="0">
                          <a:solidFill>
                            <a:schemeClr val="tx1"/>
                          </a:solidFill>
                        </a:rPr>
                        <a:t>104.4, 74.9s </a:t>
                      </a:r>
                      <a:endParaRPr lang="en-US" sz="1100" b="1" dirty="0">
                        <a:solidFill>
                          <a:schemeClr val="tx1"/>
                        </a:solidFill>
                      </a:endParaRPr>
                    </a:p>
                  </a:txBody>
                  <a:tcPr marT="34290" marB="34290">
                    <a:solidFill>
                      <a:srgbClr val="FFFF00"/>
                    </a:solidFill>
                  </a:tcPr>
                </a:tc>
                <a:tc>
                  <a:txBody>
                    <a:bodyPr/>
                    <a:lstStyle/>
                    <a:p>
                      <a:r>
                        <a:rPr lang="en-US" sz="1200" b="1" dirty="0" smtClean="0">
                          <a:solidFill>
                            <a:schemeClr val="tx1"/>
                          </a:solidFill>
                          <a:effectLst/>
                        </a:rPr>
                        <a:t>482.2 (8 </a:t>
                      </a:r>
                      <a:r>
                        <a:rPr lang="en-US" sz="1200" b="1" dirty="0" err="1" smtClean="0">
                          <a:solidFill>
                            <a:schemeClr val="tx1"/>
                          </a:solidFill>
                          <a:effectLst/>
                        </a:rPr>
                        <a:t>mins</a:t>
                      </a:r>
                      <a:r>
                        <a:rPr lang="en-US" sz="1200" b="1" dirty="0" smtClean="0">
                          <a:solidFill>
                            <a:schemeClr val="tx1"/>
                          </a:solidFill>
                          <a:effectLst/>
                        </a:rPr>
                        <a:t>!), 385.7s</a:t>
                      </a:r>
                      <a:endParaRPr lang="en-US" sz="1200" b="1" dirty="0">
                        <a:solidFill>
                          <a:schemeClr val="tx1"/>
                        </a:solidFill>
                        <a:effectLst/>
                      </a:endParaRPr>
                    </a:p>
                  </a:txBody>
                  <a:tcPr marT="34290" marB="34290">
                    <a:solidFill>
                      <a:srgbClr val="FFFF00"/>
                    </a:solidFill>
                  </a:tcPr>
                </a:tc>
              </a:tr>
              <a:tr h="293077">
                <a:tc>
                  <a:txBody>
                    <a:bodyPr/>
                    <a:lstStyle/>
                    <a:p>
                      <a:r>
                        <a:rPr lang="en-US" sz="1100" dirty="0" smtClean="0">
                          <a:solidFill>
                            <a:srgbClr val="333399"/>
                          </a:solidFill>
                        </a:rPr>
                        <a:t>I3D</a:t>
                      </a:r>
                      <a:r>
                        <a:rPr lang="en-US" sz="1100" baseline="0" dirty="0" smtClean="0">
                          <a:solidFill>
                            <a:srgbClr val="333399"/>
                          </a:solidFill>
                        </a:rPr>
                        <a:t> a</a:t>
                      </a:r>
                      <a:r>
                        <a:rPr lang="en-US" sz="1100" dirty="0" smtClean="0">
                          <a:solidFill>
                            <a:srgbClr val="333399"/>
                          </a:solidFill>
                        </a:rPr>
                        <a:t>verage (z-slice)</a:t>
                      </a:r>
                      <a:endParaRPr lang="en-US" sz="1100" dirty="0">
                        <a:solidFill>
                          <a:srgbClr val="333399"/>
                        </a:solidFill>
                      </a:endParaRPr>
                    </a:p>
                  </a:txBody>
                  <a:tcPr marT="34290" marB="34290"/>
                </a:tc>
                <a:tc>
                  <a:txBody>
                    <a:bodyPr/>
                    <a:lstStyle/>
                    <a:p>
                      <a:r>
                        <a:rPr lang="en-US" sz="1100" dirty="0" smtClean="0">
                          <a:solidFill>
                            <a:srgbClr val="00B050"/>
                          </a:solidFill>
                        </a:rPr>
                        <a:t>0.03 s</a:t>
                      </a:r>
                      <a:endParaRPr lang="en-US" sz="1100" dirty="0">
                        <a:solidFill>
                          <a:srgbClr val="00B050"/>
                        </a:solidFill>
                      </a:endParaRPr>
                    </a:p>
                  </a:txBody>
                  <a:tcPr marT="34290" marB="34290"/>
                </a:tc>
                <a:tc>
                  <a:txBody>
                    <a:bodyPr/>
                    <a:lstStyle/>
                    <a:p>
                      <a:r>
                        <a:rPr lang="en-US" sz="1100" dirty="0" smtClean="0">
                          <a:solidFill>
                            <a:srgbClr val="00B0F0"/>
                          </a:solidFill>
                        </a:rPr>
                        <a:t>0.292 s</a:t>
                      </a:r>
                      <a:endParaRPr lang="en-US" sz="1100" dirty="0">
                        <a:solidFill>
                          <a:srgbClr val="00B0F0"/>
                        </a:solidFill>
                      </a:endParaRPr>
                    </a:p>
                  </a:txBody>
                  <a:tcPr marT="34290" marB="34290"/>
                </a:tc>
                <a:tc>
                  <a:txBody>
                    <a:bodyPr/>
                    <a:lstStyle/>
                    <a:p>
                      <a:r>
                        <a:rPr lang="en-US" sz="1100" b="1" dirty="0" smtClean="0">
                          <a:solidFill>
                            <a:srgbClr val="FF0000"/>
                          </a:solidFill>
                        </a:rPr>
                        <a:t>3.52 s</a:t>
                      </a:r>
                      <a:endParaRPr lang="en-US" sz="1100" b="1" dirty="0">
                        <a:solidFill>
                          <a:srgbClr val="FF0000"/>
                        </a:solidFill>
                      </a:endParaRPr>
                    </a:p>
                  </a:txBody>
                  <a:tcPr marT="34290" marB="34290"/>
                </a:tc>
              </a:tr>
              <a:tr h="293077">
                <a:tc>
                  <a:txBody>
                    <a:bodyPr/>
                    <a:lstStyle/>
                    <a:p>
                      <a:r>
                        <a:rPr lang="en-US" sz="1100" dirty="0" smtClean="0">
                          <a:solidFill>
                            <a:srgbClr val="333399"/>
                          </a:solidFill>
                        </a:rPr>
                        <a:t>I3D average (inline, </a:t>
                      </a:r>
                      <a:r>
                        <a:rPr lang="en-US" sz="1100" dirty="0" err="1" smtClean="0">
                          <a:solidFill>
                            <a:srgbClr val="333399"/>
                          </a:solidFill>
                        </a:rPr>
                        <a:t>xline</a:t>
                      </a:r>
                      <a:r>
                        <a:rPr lang="en-US" sz="1100" dirty="0" smtClean="0">
                          <a:solidFill>
                            <a:srgbClr val="333399"/>
                          </a:solidFill>
                        </a:rPr>
                        <a:t>)</a:t>
                      </a:r>
                      <a:endParaRPr lang="en-US" sz="1100" dirty="0">
                        <a:solidFill>
                          <a:srgbClr val="333399"/>
                        </a:solidFill>
                      </a:endParaRPr>
                    </a:p>
                  </a:txBody>
                  <a:tcPr marT="34290" marB="34290"/>
                </a:tc>
                <a:tc>
                  <a:txBody>
                    <a:bodyPr/>
                    <a:lstStyle/>
                    <a:p>
                      <a:r>
                        <a:rPr lang="en-US" sz="1100" b="1" dirty="0" smtClean="0">
                          <a:solidFill>
                            <a:srgbClr val="00A1DC"/>
                          </a:solidFill>
                        </a:rPr>
                        <a:t>0.24 s</a:t>
                      </a:r>
                      <a:endParaRPr lang="en-US" sz="1100" b="1" dirty="0">
                        <a:solidFill>
                          <a:srgbClr val="00A1DC"/>
                        </a:solidFill>
                      </a:endParaRPr>
                    </a:p>
                  </a:txBody>
                  <a:tcPr marT="34290" marB="34290"/>
                </a:tc>
                <a:tc>
                  <a:txBody>
                    <a:bodyPr/>
                    <a:lstStyle/>
                    <a:p>
                      <a:r>
                        <a:rPr lang="en-US" sz="1100" b="1" dirty="0" smtClean="0">
                          <a:solidFill>
                            <a:srgbClr val="FF0000"/>
                          </a:solidFill>
                        </a:rPr>
                        <a:t>1.63, 1.25s</a:t>
                      </a:r>
                      <a:endParaRPr lang="en-US" sz="1100" b="1" dirty="0">
                        <a:solidFill>
                          <a:srgbClr val="FF0000"/>
                        </a:solidFill>
                      </a:endParaRPr>
                    </a:p>
                  </a:txBody>
                  <a:tcPr marT="34290" marB="34290"/>
                </a:tc>
                <a:tc>
                  <a:txBody>
                    <a:bodyPr/>
                    <a:lstStyle/>
                    <a:p>
                      <a:r>
                        <a:rPr lang="en-US" sz="1100" b="1" dirty="0" smtClean="0">
                          <a:solidFill>
                            <a:srgbClr val="FF0000"/>
                          </a:solidFill>
                        </a:rPr>
                        <a:t>7.53, </a:t>
                      </a:r>
                      <a:r>
                        <a:rPr lang="en-US" sz="1100" b="1" baseline="0" dirty="0" smtClean="0">
                          <a:solidFill>
                            <a:srgbClr val="FF0000"/>
                          </a:solidFill>
                        </a:rPr>
                        <a:t> 6.0</a:t>
                      </a:r>
                      <a:r>
                        <a:rPr lang="en-US" sz="1100" b="1" dirty="0" smtClean="0">
                          <a:solidFill>
                            <a:srgbClr val="FF0000"/>
                          </a:solidFill>
                        </a:rPr>
                        <a:t>s</a:t>
                      </a:r>
                      <a:endParaRPr lang="en-US" sz="1100" b="1" dirty="0">
                        <a:solidFill>
                          <a:srgbClr val="FF0000"/>
                        </a:solidFill>
                      </a:endParaRPr>
                    </a:p>
                  </a:txBody>
                  <a:tcPr marT="34290" marB="34290"/>
                </a:tc>
              </a:tr>
            </a:tbl>
          </a:graphicData>
        </a:graphic>
      </p:graphicFrame>
      <p:sp>
        <p:nvSpPr>
          <p:cNvPr id="7" name="TextBox 6"/>
          <p:cNvSpPr txBox="1"/>
          <p:nvPr/>
        </p:nvSpPr>
        <p:spPr>
          <a:xfrm>
            <a:off x="946150" y="3960055"/>
            <a:ext cx="7543800" cy="800219"/>
          </a:xfrm>
          <a:prstGeom prst="rect">
            <a:avLst/>
          </a:prstGeom>
          <a:noFill/>
        </p:spPr>
        <p:txBody>
          <a:bodyPr wrap="square" rtlCol="0">
            <a:spAutoFit/>
          </a:bodyPr>
          <a:lstStyle/>
          <a:p>
            <a:r>
              <a:rPr lang="en-US" sz="1200" dirty="0" smtClean="0">
                <a:solidFill>
                  <a:srgbClr val="333399"/>
                </a:solidFill>
              </a:rPr>
              <a:t>Note *: Hue format conversion time and 3D rendering time are not included. Except the time for full volume generation, all other times are estimated based on the full volume time. </a:t>
            </a:r>
          </a:p>
          <a:p>
            <a:endParaRPr lang="en-US" sz="1200" dirty="0" smtClean="0">
              <a:solidFill>
                <a:srgbClr val="333399"/>
              </a:solidFill>
            </a:endParaRPr>
          </a:p>
          <a:p>
            <a:r>
              <a:rPr lang="en-US" dirty="0" smtClean="0">
                <a:solidFill>
                  <a:srgbClr val="00B050"/>
                </a:solidFill>
              </a:rPr>
              <a:t>Green: instantaneously          </a:t>
            </a:r>
            <a:r>
              <a:rPr lang="en-US" dirty="0" smtClean="0">
                <a:solidFill>
                  <a:srgbClr val="00B0F0"/>
                </a:solidFill>
              </a:rPr>
              <a:t>Blue: </a:t>
            </a:r>
            <a:r>
              <a:rPr lang="en-US" b="1" dirty="0" smtClean="0">
                <a:solidFill>
                  <a:srgbClr val="00B0F0"/>
                </a:solidFill>
              </a:rPr>
              <a:t>uninterrupted</a:t>
            </a:r>
            <a:r>
              <a:rPr lang="en-US" dirty="0" smtClean="0">
                <a:solidFill>
                  <a:srgbClr val="00B0F0"/>
                </a:solidFill>
              </a:rPr>
              <a:t> train of thoughts</a:t>
            </a:r>
            <a:r>
              <a:rPr lang="en-US" dirty="0" smtClean="0">
                <a:solidFill>
                  <a:srgbClr val="CC6600"/>
                </a:solidFill>
              </a:rPr>
              <a:t>             </a:t>
            </a:r>
            <a:r>
              <a:rPr lang="en-US" dirty="0" smtClean="0">
                <a:solidFill>
                  <a:srgbClr val="FF0000"/>
                </a:solidFill>
              </a:rPr>
              <a:t>Red: stay-focused                         </a:t>
            </a:r>
            <a:r>
              <a:rPr lang="en-US" dirty="0" smtClean="0"/>
              <a:t>Black: task-switching</a:t>
            </a:r>
            <a:endParaRPr lang="en-US" dirty="0"/>
          </a:p>
        </p:txBody>
      </p:sp>
    </p:spTree>
    <p:extLst>
      <p:ext uri="{BB962C8B-B14F-4D97-AF65-F5344CB8AC3E}">
        <p14:creationId xmlns:p14="http://schemas.microsoft.com/office/powerpoint/2010/main" val="810118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Degree of Responsiveness in Hue’s Demos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5306864"/>
              </p:ext>
            </p:extLst>
          </p:nvPr>
        </p:nvGraphicFramePr>
        <p:xfrm>
          <a:off x="457200" y="1200150"/>
          <a:ext cx="8451850" cy="3134360"/>
        </p:xfrm>
        <a:graphic>
          <a:graphicData uri="http://schemas.openxmlformats.org/drawingml/2006/table">
            <a:tbl>
              <a:tblPr firstRow="1" bandRow="1">
                <a:tableStyleId>{5C22544A-7EE6-4342-B048-85BDC9FD1C3A}</a:tableStyleId>
              </a:tblPr>
              <a:tblGrid>
                <a:gridCol w="1755384"/>
                <a:gridCol w="1755384"/>
                <a:gridCol w="3036082"/>
                <a:gridCol w="1905000"/>
              </a:tblGrid>
              <a:tr h="480060">
                <a:tc>
                  <a:txBody>
                    <a:bodyPr/>
                    <a:lstStyle/>
                    <a:p>
                      <a:r>
                        <a:rPr lang="en-US" sz="1200" dirty="0" smtClean="0"/>
                        <a:t>Responsiveness</a:t>
                      </a:r>
                      <a:endParaRPr lang="en-US" sz="1200" dirty="0"/>
                    </a:p>
                  </a:txBody>
                  <a:tcPr marT="34290" marB="34290"/>
                </a:tc>
                <a:tc>
                  <a:txBody>
                    <a:bodyPr/>
                    <a:lstStyle/>
                    <a:p>
                      <a:r>
                        <a:rPr lang="en-US" sz="1200" dirty="0" smtClean="0"/>
                        <a:t>Time Limit*</a:t>
                      </a:r>
                      <a:endParaRPr lang="en-US" sz="1200" dirty="0"/>
                    </a:p>
                  </a:txBody>
                  <a:tcPr marT="34290" marB="34290"/>
                </a:tc>
                <a:tc>
                  <a:txBody>
                    <a:bodyPr/>
                    <a:lstStyle/>
                    <a:p>
                      <a:r>
                        <a:rPr lang="en-US" sz="1200" dirty="0" smtClean="0"/>
                        <a:t>Hue’s Demos</a:t>
                      </a:r>
                      <a:endParaRPr lang="en-US" sz="1200" dirty="0"/>
                    </a:p>
                  </a:txBody>
                  <a:tcPr marT="34290" marB="34290"/>
                </a:tc>
                <a:tc>
                  <a:txBody>
                    <a:bodyPr/>
                    <a:lstStyle/>
                    <a:p>
                      <a:r>
                        <a:rPr lang="en-US" sz="1200" dirty="0" smtClean="0"/>
                        <a:t>Note</a:t>
                      </a:r>
                      <a:endParaRPr lang="en-US" sz="1200" dirty="0"/>
                    </a:p>
                  </a:txBody>
                  <a:tcPr marT="34290" marB="34290"/>
                </a:tc>
              </a:tr>
              <a:tr h="8915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00B050"/>
                          </a:solidFill>
                        </a:rPr>
                        <a:t>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rgbClr val="333399"/>
                          </a:solidFill>
                        </a:rPr>
                        <a:t>Instantaneous</a:t>
                      </a:r>
                    </a:p>
                    <a:p>
                      <a:endParaRPr lang="en-US" sz="1200" b="0" dirty="0">
                        <a:solidFill>
                          <a:srgbClr val="00B050"/>
                        </a:solidFill>
                      </a:endParaRPr>
                    </a:p>
                  </a:txBody>
                  <a:tcPr marT="34290" marB="34290"/>
                </a:tc>
                <a:tc>
                  <a:txBody>
                    <a:bodyPr/>
                    <a:lstStyle/>
                    <a:p>
                      <a:r>
                        <a:rPr lang="en-US" sz="1200" dirty="0" smtClean="0">
                          <a:solidFill>
                            <a:srgbClr val="333399"/>
                          </a:solidFill>
                        </a:rPr>
                        <a:t>0-0.1s</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333399"/>
                          </a:solidFill>
                        </a:rPr>
                        <a:t>Inline, </a:t>
                      </a:r>
                      <a:r>
                        <a:rPr lang="en-US" sz="1200" dirty="0" err="1" smtClean="0">
                          <a:solidFill>
                            <a:srgbClr val="333399"/>
                          </a:solidFill>
                        </a:rPr>
                        <a:t>xline</a:t>
                      </a:r>
                      <a:r>
                        <a:rPr lang="en-US" sz="1200" dirty="0" smtClean="0">
                          <a:solidFill>
                            <a:srgbClr val="333399"/>
                          </a:solidFill>
                        </a:rPr>
                        <a:t>, z-slice</a:t>
                      </a:r>
                      <a:r>
                        <a:rPr lang="en-US" sz="1200" baseline="0" dirty="0" smtClean="0">
                          <a:solidFill>
                            <a:srgbClr val="333399"/>
                          </a:solidFill>
                        </a:rPr>
                        <a:t> browsing, 3D probe, </a:t>
                      </a:r>
                      <a:r>
                        <a:rPr lang="en-US" sz="1200" dirty="0" smtClean="0">
                          <a:solidFill>
                            <a:srgbClr val="333399"/>
                          </a:solidFill>
                        </a:rPr>
                        <a:t>RGB co-blending, opacity</a:t>
                      </a:r>
                    </a:p>
                    <a:p>
                      <a:endParaRPr lang="en-US" sz="1200" dirty="0">
                        <a:solidFill>
                          <a:srgbClr val="333399"/>
                        </a:solidFill>
                      </a:endParaRPr>
                    </a:p>
                  </a:txBody>
                  <a:tcPr marT="34290" marB="34290"/>
                </a:tc>
                <a:tc>
                  <a:txBody>
                    <a:bodyPr/>
                    <a:lstStyle/>
                    <a:p>
                      <a:endParaRPr lang="en-US" sz="1200" dirty="0">
                        <a:solidFill>
                          <a:srgbClr val="333399"/>
                        </a:solidFill>
                      </a:endParaRPr>
                    </a:p>
                  </a:txBody>
                  <a:tcPr marT="34290" marB="34290"/>
                </a:tc>
              </a:tr>
              <a:tr h="480060">
                <a:tc>
                  <a:txBody>
                    <a:bodyPr/>
                    <a:lstStyle/>
                    <a:p>
                      <a:r>
                        <a:rPr lang="en-US" sz="1200" b="1" dirty="0" smtClean="0">
                          <a:solidFill>
                            <a:srgbClr val="00A1DC"/>
                          </a:solidFill>
                        </a:rPr>
                        <a:t>Pseudo-real </a:t>
                      </a:r>
                      <a:r>
                        <a:rPr lang="en-US" sz="1200" b="1" baseline="0" dirty="0" smtClean="0">
                          <a:solidFill>
                            <a:srgbClr val="00A1DC"/>
                          </a:solidFill>
                        </a:rPr>
                        <a:t>time</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rgbClr val="333399"/>
                          </a:solidFill>
                        </a:rPr>
                        <a:t>Uninterrupted thoughts</a:t>
                      </a:r>
                    </a:p>
                  </a:txBody>
                  <a:tcPr marT="34290" marB="34290"/>
                </a:tc>
                <a:tc>
                  <a:txBody>
                    <a:bodyPr/>
                    <a:lstStyle/>
                    <a:p>
                      <a:r>
                        <a:rPr lang="en-US" sz="1200" dirty="0" smtClean="0">
                          <a:solidFill>
                            <a:srgbClr val="333399"/>
                          </a:solidFill>
                        </a:rPr>
                        <a:t>0.1-1s</a:t>
                      </a:r>
                    </a:p>
                  </a:txBody>
                  <a:tcPr marT="34290" marB="34290"/>
                </a:tc>
                <a:tc>
                  <a:txBody>
                    <a:bodyPr/>
                    <a:lstStyle/>
                    <a:p>
                      <a:r>
                        <a:rPr lang="en-US" sz="1200" dirty="0" smtClean="0">
                          <a:solidFill>
                            <a:srgbClr val="333399"/>
                          </a:solidFill>
                        </a:rPr>
                        <a:t>Display large lines, spectrum decomposition, 1D/2D FFT</a:t>
                      </a:r>
                    </a:p>
                    <a:p>
                      <a:endParaRPr lang="en-US" sz="1200" dirty="0">
                        <a:solidFill>
                          <a:srgbClr val="333399"/>
                        </a:solidFill>
                      </a:endParaRPr>
                    </a:p>
                  </a:txBody>
                  <a:tcPr marT="34290" marB="34290"/>
                </a:tc>
                <a:tc>
                  <a:txBody>
                    <a:bodyPr/>
                    <a:lstStyle/>
                    <a:p>
                      <a:endParaRPr lang="en-US" sz="1200" dirty="0">
                        <a:solidFill>
                          <a:srgbClr val="333399"/>
                        </a:solidFill>
                      </a:endParaRPr>
                    </a:p>
                  </a:txBody>
                  <a:tcPr marT="34290" marB="34290"/>
                </a:tc>
              </a:tr>
              <a:tr h="665480">
                <a:tc>
                  <a:txBody>
                    <a:bodyPr/>
                    <a:lstStyle/>
                    <a:p>
                      <a:r>
                        <a:rPr lang="en-US" sz="1200" b="0" dirty="0" smtClean="0">
                          <a:solidFill>
                            <a:srgbClr val="FF0000"/>
                          </a:solidFill>
                        </a:rPr>
                        <a:t>Progressive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rgbClr val="333399"/>
                          </a:solidFill>
                        </a:rPr>
                        <a:t>Stay-</a:t>
                      </a:r>
                      <a:r>
                        <a:rPr lang="en-US" sz="1100" baseline="0" dirty="0" smtClean="0">
                          <a:solidFill>
                            <a:srgbClr val="333399"/>
                          </a:solidFill>
                        </a:rPr>
                        <a:t>focused</a:t>
                      </a:r>
                      <a:endParaRPr lang="en-US" sz="1100" dirty="0" smtClean="0">
                        <a:solidFill>
                          <a:srgbClr val="333399"/>
                        </a:solidFill>
                      </a:endParaRPr>
                    </a:p>
                  </a:txBody>
                  <a:tcPr marT="34290" marB="34290"/>
                </a:tc>
                <a:tc>
                  <a:txBody>
                    <a:bodyPr/>
                    <a:lstStyle/>
                    <a:p>
                      <a:r>
                        <a:rPr lang="en-US" sz="1200" dirty="0" smtClean="0">
                          <a:solidFill>
                            <a:srgbClr val="333399"/>
                          </a:solidFill>
                        </a:rPr>
                        <a:t>1-10s</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333399"/>
                          </a:solidFill>
                        </a:rPr>
                        <a:t>Display large lines, spectrum decomposition, 1D/2D FFT</a:t>
                      </a:r>
                    </a:p>
                  </a:txBody>
                  <a:tcPr marT="34290" marB="34290"/>
                </a:tc>
                <a:tc>
                  <a:txBody>
                    <a:bodyPr/>
                    <a:lstStyle/>
                    <a:p>
                      <a:r>
                        <a:rPr lang="en-US" sz="1200" dirty="0" smtClean="0">
                          <a:solidFill>
                            <a:srgbClr val="333399"/>
                          </a:solidFill>
                        </a:rPr>
                        <a:t>Continuous feedback</a:t>
                      </a:r>
                      <a:endParaRPr lang="en-US" sz="1200" dirty="0">
                        <a:solidFill>
                          <a:srgbClr val="333399"/>
                        </a:solidFill>
                      </a:endParaRPr>
                    </a:p>
                  </a:txBody>
                  <a:tcPr marT="34290" marB="34290"/>
                </a:tc>
              </a:tr>
              <a:tr h="480060">
                <a:tc>
                  <a:txBody>
                    <a:bodyPr/>
                    <a:lstStyle/>
                    <a:p>
                      <a:r>
                        <a:rPr lang="en-US" sz="1200" b="1" dirty="0" smtClean="0">
                          <a:solidFill>
                            <a:schemeClr val="tx1"/>
                          </a:solidFill>
                        </a:rPr>
                        <a:t>Non-interactive</a:t>
                      </a:r>
                    </a:p>
                    <a:p>
                      <a:r>
                        <a:rPr lang="en-US" sz="1100" b="0" dirty="0" smtClean="0">
                          <a:solidFill>
                            <a:srgbClr val="333399"/>
                          </a:solidFill>
                        </a:rPr>
                        <a:t>Task-switching</a:t>
                      </a:r>
                      <a:endParaRPr lang="en-US" sz="1100" b="0" dirty="0">
                        <a:solidFill>
                          <a:srgbClr val="333399"/>
                        </a:solidFill>
                      </a:endParaRPr>
                    </a:p>
                  </a:txBody>
                  <a:tcPr marT="34290" marB="34290"/>
                </a:tc>
                <a:tc>
                  <a:txBody>
                    <a:bodyPr/>
                    <a:lstStyle/>
                    <a:p>
                      <a:r>
                        <a:rPr lang="en-US" sz="1200" dirty="0" smtClean="0">
                          <a:solidFill>
                            <a:srgbClr val="333399"/>
                          </a:solidFill>
                        </a:rPr>
                        <a:t>&gt; 10s</a:t>
                      </a:r>
                      <a:endParaRPr lang="en-US" sz="1200" dirty="0">
                        <a:solidFill>
                          <a:srgbClr val="333399"/>
                        </a:solidFill>
                      </a:endParaRP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333399"/>
                          </a:solidFill>
                        </a:rPr>
                        <a:t>Horizon auto-picking</a:t>
                      </a:r>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333399"/>
                          </a:solidFill>
                        </a:rPr>
                        <a:t>Continuous feedbacks</a:t>
                      </a:r>
                    </a:p>
                    <a:p>
                      <a:r>
                        <a:rPr lang="en-US" sz="1200" dirty="0" smtClean="0">
                          <a:solidFill>
                            <a:srgbClr val="333399"/>
                          </a:solidFill>
                        </a:rPr>
                        <a:t>Save on</a:t>
                      </a:r>
                      <a:r>
                        <a:rPr lang="en-US" sz="1200" baseline="0" dirty="0" smtClean="0">
                          <a:solidFill>
                            <a:srgbClr val="333399"/>
                          </a:solidFill>
                        </a:rPr>
                        <a:t> HD</a:t>
                      </a:r>
                      <a:endParaRPr lang="en-US" sz="1200" dirty="0">
                        <a:solidFill>
                          <a:srgbClr val="333399"/>
                        </a:solidFill>
                      </a:endParaRPr>
                    </a:p>
                  </a:txBody>
                  <a:tcPr marT="34290" marB="34290"/>
                </a:tc>
              </a:tr>
            </a:tbl>
          </a:graphicData>
        </a:graphic>
      </p:graphicFrame>
      <p:sp>
        <p:nvSpPr>
          <p:cNvPr id="6" name="Right Brace 5"/>
          <p:cNvSpPr/>
          <p:nvPr/>
        </p:nvSpPr>
        <p:spPr>
          <a:xfrm>
            <a:off x="7029450" y="1700786"/>
            <a:ext cx="209550" cy="1474214"/>
          </a:xfrm>
          <a:prstGeom prst="rightBrace">
            <a:avLst/>
          </a:prstGeom>
          <a:ln w="19050">
            <a:solidFill>
              <a:srgbClr val="3333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7289800" y="2060494"/>
            <a:ext cx="1436099" cy="738664"/>
          </a:xfrm>
          <a:prstGeom prst="rect">
            <a:avLst/>
          </a:prstGeom>
          <a:noFill/>
        </p:spPr>
        <p:txBody>
          <a:bodyPr wrap="none" rtlCol="0">
            <a:spAutoFit/>
          </a:bodyPr>
          <a:lstStyle/>
          <a:p>
            <a:r>
              <a:rPr lang="en-US" sz="1400" dirty="0" smtClean="0">
                <a:solidFill>
                  <a:srgbClr val="333399"/>
                </a:solidFill>
              </a:rPr>
              <a:t>Ideally, seismic </a:t>
            </a:r>
          </a:p>
          <a:p>
            <a:r>
              <a:rPr lang="en-US" sz="1400" dirty="0" smtClean="0">
                <a:solidFill>
                  <a:srgbClr val="333399"/>
                </a:solidFill>
              </a:rPr>
              <a:t>attributes</a:t>
            </a:r>
          </a:p>
          <a:p>
            <a:r>
              <a:rPr lang="en-US" sz="1400" dirty="0">
                <a:solidFill>
                  <a:srgbClr val="333399"/>
                </a:solidFill>
              </a:rPr>
              <a:t>i</a:t>
            </a:r>
            <a:r>
              <a:rPr lang="en-US" sz="1400" dirty="0" smtClean="0">
                <a:solidFill>
                  <a:srgbClr val="333399"/>
                </a:solidFill>
              </a:rPr>
              <a:t>nterpretation</a:t>
            </a:r>
            <a:endParaRPr lang="en-US" sz="1400" dirty="0">
              <a:solidFill>
                <a:srgbClr val="333399"/>
              </a:solidFill>
            </a:endParaRPr>
          </a:p>
        </p:txBody>
      </p:sp>
      <p:sp>
        <p:nvSpPr>
          <p:cNvPr id="3" name="Up Arrow 2"/>
          <p:cNvSpPr/>
          <p:nvPr/>
        </p:nvSpPr>
        <p:spPr bwMode="auto">
          <a:xfrm>
            <a:off x="8517438" y="2378605"/>
            <a:ext cx="216876" cy="115472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8" name="Up Arrow 7"/>
          <p:cNvSpPr/>
          <p:nvPr/>
        </p:nvSpPr>
        <p:spPr bwMode="auto">
          <a:xfrm>
            <a:off x="8681049" y="2378606"/>
            <a:ext cx="216876" cy="1765502"/>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84692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2984681" y="1658521"/>
            <a:ext cx="4686123" cy="2343705"/>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User Preference: on-the-fly vs. pre-calculated</a:t>
            </a:r>
            <a:endParaRPr lang="en-US" dirty="0"/>
          </a:p>
        </p:txBody>
      </p:sp>
      <p:cxnSp>
        <p:nvCxnSpPr>
          <p:cNvPr id="5" name="Straight Arrow Connector 4"/>
          <p:cNvCxnSpPr/>
          <p:nvPr/>
        </p:nvCxnSpPr>
        <p:spPr>
          <a:xfrm>
            <a:off x="2270998" y="4000500"/>
            <a:ext cx="6117352" cy="5709"/>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426511" y="1315621"/>
            <a:ext cx="0" cy="29718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19940" y="3674445"/>
            <a:ext cx="1136820" cy="246221"/>
          </a:xfrm>
          <a:prstGeom prst="rect">
            <a:avLst/>
          </a:prstGeom>
          <a:noFill/>
        </p:spPr>
        <p:txBody>
          <a:bodyPr wrap="square" rtlCol="0">
            <a:spAutoFit/>
          </a:bodyPr>
          <a:lstStyle/>
          <a:p>
            <a:r>
              <a:rPr lang="en-US" dirty="0" smtClean="0">
                <a:solidFill>
                  <a:srgbClr val="333399"/>
                </a:solidFill>
              </a:rPr>
              <a:t>Response time</a:t>
            </a:r>
            <a:endParaRPr lang="en-US" dirty="0">
              <a:solidFill>
                <a:srgbClr val="333399"/>
              </a:solidFill>
            </a:endParaRPr>
          </a:p>
        </p:txBody>
      </p:sp>
      <p:sp>
        <p:nvSpPr>
          <p:cNvPr id="9" name="TextBox 8"/>
          <p:cNvSpPr txBox="1"/>
          <p:nvPr/>
        </p:nvSpPr>
        <p:spPr>
          <a:xfrm>
            <a:off x="588210" y="1347449"/>
            <a:ext cx="1202177" cy="646331"/>
          </a:xfrm>
          <a:prstGeom prst="rect">
            <a:avLst/>
          </a:prstGeom>
          <a:noFill/>
        </p:spPr>
        <p:txBody>
          <a:bodyPr wrap="square" rtlCol="0">
            <a:spAutoFit/>
          </a:bodyPr>
          <a:lstStyle/>
          <a:p>
            <a:r>
              <a:rPr lang="en-US" sz="1200" dirty="0" smtClean="0">
                <a:solidFill>
                  <a:srgbClr val="333399"/>
                </a:solidFill>
              </a:rPr>
              <a:t>User’s preference on “on-the-fly”</a:t>
            </a:r>
            <a:endParaRPr lang="en-US" sz="1200" dirty="0">
              <a:solidFill>
                <a:srgbClr val="333399"/>
              </a:solidFill>
            </a:endParaRPr>
          </a:p>
        </p:txBody>
      </p:sp>
      <p:cxnSp>
        <p:nvCxnSpPr>
          <p:cNvPr id="11" name="Straight Connector 10"/>
          <p:cNvCxnSpPr/>
          <p:nvPr/>
        </p:nvCxnSpPr>
        <p:spPr>
          <a:xfrm>
            <a:off x="2197911" y="1658521"/>
            <a:ext cx="3810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50687" y="1520021"/>
            <a:ext cx="575799" cy="276999"/>
          </a:xfrm>
          <a:prstGeom prst="rect">
            <a:avLst/>
          </a:prstGeom>
          <a:noFill/>
        </p:spPr>
        <p:txBody>
          <a:bodyPr wrap="none" rtlCol="0">
            <a:spAutoFit/>
          </a:bodyPr>
          <a:lstStyle/>
          <a:p>
            <a:r>
              <a:rPr lang="en-US" sz="1200" dirty="0" smtClean="0">
                <a:solidFill>
                  <a:srgbClr val="333399"/>
                </a:solidFill>
              </a:rPr>
              <a:t>100%</a:t>
            </a:r>
            <a:endParaRPr lang="en-US" sz="1200" dirty="0">
              <a:solidFill>
                <a:srgbClr val="333399"/>
              </a:solidFill>
            </a:endParaRPr>
          </a:p>
        </p:txBody>
      </p:sp>
      <p:sp>
        <p:nvSpPr>
          <p:cNvPr id="15" name="TextBox 14"/>
          <p:cNvSpPr txBox="1"/>
          <p:nvPr/>
        </p:nvSpPr>
        <p:spPr>
          <a:xfrm>
            <a:off x="1928285" y="3906546"/>
            <a:ext cx="269626" cy="276999"/>
          </a:xfrm>
          <a:prstGeom prst="rect">
            <a:avLst/>
          </a:prstGeom>
          <a:noFill/>
        </p:spPr>
        <p:txBody>
          <a:bodyPr wrap="none" rtlCol="0">
            <a:spAutoFit/>
          </a:bodyPr>
          <a:lstStyle/>
          <a:p>
            <a:r>
              <a:rPr lang="en-US" sz="1200" dirty="0" smtClean="0">
                <a:solidFill>
                  <a:srgbClr val="333399"/>
                </a:solidFill>
              </a:rPr>
              <a:t>0</a:t>
            </a:r>
            <a:endParaRPr lang="en-US" sz="1200" dirty="0">
              <a:solidFill>
                <a:srgbClr val="333399"/>
              </a:solidFill>
            </a:endParaRPr>
          </a:p>
        </p:txBody>
      </p:sp>
      <p:sp>
        <p:nvSpPr>
          <p:cNvPr id="19" name="Oval 18"/>
          <p:cNvSpPr/>
          <p:nvPr/>
        </p:nvSpPr>
        <p:spPr>
          <a:xfrm>
            <a:off x="2331261" y="1598166"/>
            <a:ext cx="190500" cy="138500"/>
          </a:xfrm>
          <a:prstGeom prst="ellipse">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4679950" y="3924582"/>
            <a:ext cx="190500" cy="138500"/>
          </a:xfrm>
          <a:prstGeom prst="ellipse">
            <a:avLst/>
          </a:prstGeom>
          <a:solidFill>
            <a:srgbClr val="FF00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20"/>
          <p:cNvSpPr/>
          <p:nvPr/>
        </p:nvSpPr>
        <p:spPr>
          <a:xfrm>
            <a:off x="2432207" y="1667500"/>
            <a:ext cx="2345319" cy="2334171"/>
          </a:xfrm>
          <a:custGeom>
            <a:avLst/>
            <a:gdLst>
              <a:gd name="connsiteX0" fmla="*/ 0 w 4247260"/>
              <a:gd name="connsiteY0" fmla="*/ 135 h 2931342"/>
              <a:gd name="connsiteX1" fmla="*/ 692210 w 4247260"/>
              <a:gd name="connsiteY1" fmla="*/ 77047 h 2931342"/>
              <a:gd name="connsiteX2" fmla="*/ 1162228 w 4247260"/>
              <a:gd name="connsiteY2" fmla="*/ 470153 h 2931342"/>
              <a:gd name="connsiteX3" fmla="*/ 1965533 w 4247260"/>
              <a:gd name="connsiteY3" fmla="*/ 1461465 h 2931342"/>
              <a:gd name="connsiteX4" fmla="*/ 3307223 w 4247260"/>
              <a:gd name="connsiteY4" fmla="*/ 2717697 h 2931342"/>
              <a:gd name="connsiteX5" fmla="*/ 4247260 w 4247260"/>
              <a:gd name="connsiteY5" fmla="*/ 2931342 h 293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7260" h="2931342">
                <a:moveTo>
                  <a:pt x="0" y="135"/>
                </a:moveTo>
                <a:cubicBezTo>
                  <a:pt x="249252" y="-577"/>
                  <a:pt x="498505" y="-1289"/>
                  <a:pt x="692210" y="77047"/>
                </a:cubicBezTo>
                <a:cubicBezTo>
                  <a:pt x="885915" y="155383"/>
                  <a:pt x="950007" y="239417"/>
                  <a:pt x="1162228" y="470153"/>
                </a:cubicBezTo>
                <a:cubicBezTo>
                  <a:pt x="1374449" y="700889"/>
                  <a:pt x="1608034" y="1086874"/>
                  <a:pt x="1965533" y="1461465"/>
                </a:cubicBezTo>
                <a:cubicBezTo>
                  <a:pt x="2323032" y="1836056"/>
                  <a:pt x="2926935" y="2472718"/>
                  <a:pt x="3307223" y="2717697"/>
                </a:cubicBezTo>
                <a:cubicBezTo>
                  <a:pt x="3687511" y="2962676"/>
                  <a:pt x="4029342" y="2895735"/>
                  <a:pt x="4247260" y="2931342"/>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2416170" y="1650682"/>
            <a:ext cx="987973" cy="2343150"/>
          </a:xfrm>
          <a:prstGeom prst="rect">
            <a:avLst/>
          </a:prstGeom>
          <a:solidFill>
            <a:srgbClr val="00B05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2361884" y="2479122"/>
            <a:ext cx="761747" cy="246221"/>
          </a:xfrm>
          <a:prstGeom prst="rect">
            <a:avLst/>
          </a:prstGeom>
          <a:noFill/>
        </p:spPr>
        <p:txBody>
          <a:bodyPr wrap="none" rtlCol="0">
            <a:spAutoFit/>
          </a:bodyPr>
          <a:lstStyle/>
          <a:p>
            <a:r>
              <a:rPr lang="en-US" dirty="0" smtClean="0"/>
              <a:t>Symmetry</a:t>
            </a:r>
            <a:endParaRPr lang="en-US" dirty="0"/>
          </a:p>
        </p:txBody>
      </p:sp>
      <p:sp>
        <p:nvSpPr>
          <p:cNvPr id="25" name="TextBox 24"/>
          <p:cNvSpPr txBox="1"/>
          <p:nvPr/>
        </p:nvSpPr>
        <p:spPr>
          <a:xfrm>
            <a:off x="4972451" y="2459935"/>
            <a:ext cx="383438" cy="246221"/>
          </a:xfrm>
          <a:prstGeom prst="rect">
            <a:avLst/>
          </a:prstGeom>
          <a:noFill/>
        </p:spPr>
        <p:txBody>
          <a:bodyPr wrap="none" rtlCol="0">
            <a:spAutoFit/>
          </a:bodyPr>
          <a:lstStyle/>
          <a:p>
            <a:r>
              <a:rPr lang="en-US" dirty="0" smtClean="0"/>
              <a:t>I3D</a:t>
            </a:r>
            <a:endParaRPr lang="en-US" dirty="0"/>
          </a:p>
        </p:txBody>
      </p:sp>
      <p:sp>
        <p:nvSpPr>
          <p:cNvPr id="26" name="TextBox 25"/>
          <p:cNvSpPr txBox="1"/>
          <p:nvPr/>
        </p:nvSpPr>
        <p:spPr>
          <a:xfrm>
            <a:off x="726227" y="3770445"/>
            <a:ext cx="1202058" cy="471528"/>
          </a:xfrm>
          <a:prstGeom prst="rect">
            <a:avLst/>
          </a:prstGeom>
          <a:noFill/>
        </p:spPr>
        <p:txBody>
          <a:bodyPr wrap="square" rtlCol="0">
            <a:spAutoFit/>
          </a:bodyPr>
          <a:lstStyle/>
          <a:p>
            <a:r>
              <a:rPr lang="en-US" sz="1200" dirty="0" smtClean="0">
                <a:solidFill>
                  <a:srgbClr val="333399"/>
                </a:solidFill>
              </a:rPr>
              <a:t>Prefer “saved-volume”</a:t>
            </a:r>
            <a:endParaRPr lang="en-US" sz="1200" dirty="0">
              <a:solidFill>
                <a:srgbClr val="333399"/>
              </a:solidFill>
            </a:endParaRPr>
          </a:p>
        </p:txBody>
      </p:sp>
      <p:sp>
        <p:nvSpPr>
          <p:cNvPr id="3" name="TextBox 2"/>
          <p:cNvSpPr txBox="1"/>
          <p:nvPr/>
        </p:nvSpPr>
        <p:spPr>
          <a:xfrm>
            <a:off x="1648011" y="4291264"/>
            <a:ext cx="768159" cy="246221"/>
          </a:xfrm>
          <a:prstGeom prst="rect">
            <a:avLst/>
          </a:prstGeom>
          <a:noFill/>
        </p:spPr>
        <p:txBody>
          <a:bodyPr wrap="none" rtlCol="0">
            <a:spAutoFit/>
          </a:bodyPr>
          <a:lstStyle/>
          <a:p>
            <a:r>
              <a:rPr lang="en-US" dirty="0" smtClean="0">
                <a:solidFill>
                  <a:srgbClr val="00B050"/>
                </a:solidFill>
              </a:rPr>
              <a:t>Real Time</a:t>
            </a:r>
            <a:endParaRPr lang="en-US" dirty="0">
              <a:solidFill>
                <a:srgbClr val="00B050"/>
              </a:solidFill>
            </a:endParaRPr>
          </a:p>
        </p:txBody>
      </p:sp>
      <p:sp>
        <p:nvSpPr>
          <p:cNvPr id="27" name="TextBox 26"/>
          <p:cNvSpPr txBox="1"/>
          <p:nvPr/>
        </p:nvSpPr>
        <p:spPr>
          <a:xfrm>
            <a:off x="2717357" y="4280660"/>
            <a:ext cx="1266478" cy="246221"/>
          </a:xfrm>
          <a:prstGeom prst="rect">
            <a:avLst/>
          </a:prstGeom>
          <a:noFill/>
        </p:spPr>
        <p:txBody>
          <a:bodyPr wrap="square" rtlCol="0">
            <a:spAutoFit/>
          </a:bodyPr>
          <a:lstStyle/>
          <a:p>
            <a:r>
              <a:rPr lang="en-US" dirty="0" smtClean="0">
                <a:solidFill>
                  <a:srgbClr val="00B0F0"/>
                </a:solidFill>
              </a:rPr>
              <a:t>Pseudo-real time</a:t>
            </a:r>
            <a:endParaRPr lang="en-US" dirty="0">
              <a:solidFill>
                <a:srgbClr val="00B0F0"/>
              </a:solidFill>
            </a:endParaRPr>
          </a:p>
        </p:txBody>
      </p:sp>
      <p:sp>
        <p:nvSpPr>
          <p:cNvPr id="28" name="TextBox 27"/>
          <p:cNvSpPr txBox="1"/>
          <p:nvPr/>
        </p:nvSpPr>
        <p:spPr>
          <a:xfrm>
            <a:off x="3820419" y="4280660"/>
            <a:ext cx="859531" cy="246221"/>
          </a:xfrm>
          <a:prstGeom prst="rect">
            <a:avLst/>
          </a:prstGeom>
          <a:noFill/>
        </p:spPr>
        <p:txBody>
          <a:bodyPr wrap="none" rtlCol="0">
            <a:spAutoFit/>
          </a:bodyPr>
          <a:lstStyle/>
          <a:p>
            <a:r>
              <a:rPr lang="en-US" dirty="0" smtClean="0">
                <a:solidFill>
                  <a:srgbClr val="FF0000"/>
                </a:solidFill>
              </a:rPr>
              <a:t>Progressive</a:t>
            </a:r>
            <a:endParaRPr lang="en-US" dirty="0">
              <a:solidFill>
                <a:srgbClr val="FF0000"/>
              </a:solidFill>
            </a:endParaRPr>
          </a:p>
        </p:txBody>
      </p:sp>
      <p:cxnSp>
        <p:nvCxnSpPr>
          <p:cNvPr id="6" name="Straight Arrow Connector 5"/>
          <p:cNvCxnSpPr>
            <a:stCxn id="3" idx="3"/>
          </p:cNvCxnSpPr>
          <p:nvPr/>
        </p:nvCxnSpPr>
        <p:spPr>
          <a:xfrm flipV="1">
            <a:off x="2416170" y="4225682"/>
            <a:ext cx="162741" cy="18869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743200" y="3906546"/>
            <a:ext cx="0" cy="233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81400" y="3906546"/>
            <a:ext cx="0" cy="233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775200" y="3906545"/>
            <a:ext cx="0" cy="233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701066" y="4244635"/>
            <a:ext cx="1043876" cy="246221"/>
          </a:xfrm>
          <a:prstGeom prst="rect">
            <a:avLst/>
          </a:prstGeom>
          <a:noFill/>
        </p:spPr>
        <p:txBody>
          <a:bodyPr wrap="none" rtlCol="0">
            <a:spAutoFit/>
          </a:bodyPr>
          <a:lstStyle/>
          <a:p>
            <a:r>
              <a:rPr lang="en-US" dirty="0" smtClean="0"/>
              <a:t>Non-interactive</a:t>
            </a:r>
            <a:endParaRPr lang="en-US" dirty="0"/>
          </a:p>
        </p:txBody>
      </p:sp>
      <p:sp>
        <p:nvSpPr>
          <p:cNvPr id="45" name="Left Brace 44"/>
          <p:cNvSpPr/>
          <p:nvPr/>
        </p:nvSpPr>
        <p:spPr>
          <a:xfrm rot="16200000">
            <a:off x="2499132" y="3914137"/>
            <a:ext cx="171450" cy="316691"/>
          </a:xfrm>
          <a:prstGeom prst="leftBrace">
            <a:avLst>
              <a:gd name="adj1" fmla="val 27024"/>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e 46"/>
          <p:cNvSpPr/>
          <p:nvPr/>
        </p:nvSpPr>
        <p:spPr>
          <a:xfrm rot="16200000">
            <a:off x="3091038" y="3687295"/>
            <a:ext cx="171450" cy="809279"/>
          </a:xfrm>
          <a:prstGeom prst="leftBrace">
            <a:avLst>
              <a:gd name="adj1" fmla="val 49455"/>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48" name="Left Brace 47"/>
          <p:cNvSpPr/>
          <p:nvPr/>
        </p:nvSpPr>
        <p:spPr>
          <a:xfrm rot="16200000">
            <a:off x="4092576" y="3512184"/>
            <a:ext cx="171451" cy="1193797"/>
          </a:xfrm>
          <a:prstGeom prst="leftBrace">
            <a:avLst>
              <a:gd name="adj1" fmla="val 127958"/>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Left Brace 48"/>
          <p:cNvSpPr/>
          <p:nvPr/>
        </p:nvSpPr>
        <p:spPr>
          <a:xfrm rot="16200000">
            <a:off x="6099895" y="2720355"/>
            <a:ext cx="246218" cy="2895600"/>
          </a:xfrm>
          <a:prstGeom prst="leftBrace">
            <a:avLst>
              <a:gd name="adj1" fmla="val 86427"/>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559565" y="4153061"/>
            <a:ext cx="425116" cy="246221"/>
          </a:xfrm>
          <a:prstGeom prst="rect">
            <a:avLst/>
          </a:prstGeom>
          <a:noFill/>
        </p:spPr>
        <p:txBody>
          <a:bodyPr wrap="none" rtlCol="0">
            <a:spAutoFit/>
          </a:bodyPr>
          <a:lstStyle/>
          <a:p>
            <a:r>
              <a:rPr lang="en-US" dirty="0" smtClean="0"/>
              <a:t>0.1s</a:t>
            </a:r>
            <a:endParaRPr lang="en-US" dirty="0"/>
          </a:p>
        </p:txBody>
      </p:sp>
      <p:sp>
        <p:nvSpPr>
          <p:cNvPr id="32" name="TextBox 31"/>
          <p:cNvSpPr txBox="1"/>
          <p:nvPr/>
        </p:nvSpPr>
        <p:spPr>
          <a:xfrm>
            <a:off x="3414482" y="4140170"/>
            <a:ext cx="319318" cy="246221"/>
          </a:xfrm>
          <a:prstGeom prst="rect">
            <a:avLst/>
          </a:prstGeom>
          <a:noFill/>
        </p:spPr>
        <p:txBody>
          <a:bodyPr wrap="none" rtlCol="0">
            <a:spAutoFit/>
          </a:bodyPr>
          <a:lstStyle/>
          <a:p>
            <a:r>
              <a:rPr lang="en-US" dirty="0" smtClean="0"/>
              <a:t>1s</a:t>
            </a:r>
            <a:endParaRPr lang="en-US" dirty="0"/>
          </a:p>
        </p:txBody>
      </p:sp>
      <p:sp>
        <p:nvSpPr>
          <p:cNvPr id="34" name="TextBox 33"/>
          <p:cNvSpPr txBox="1"/>
          <p:nvPr/>
        </p:nvSpPr>
        <p:spPr>
          <a:xfrm>
            <a:off x="4582601" y="4149316"/>
            <a:ext cx="389850" cy="246221"/>
          </a:xfrm>
          <a:prstGeom prst="rect">
            <a:avLst/>
          </a:prstGeom>
          <a:noFill/>
        </p:spPr>
        <p:txBody>
          <a:bodyPr wrap="none" rtlCol="0">
            <a:spAutoFit/>
          </a:bodyPr>
          <a:lstStyle/>
          <a:p>
            <a:r>
              <a:rPr lang="en-US" dirty="0" smtClean="0"/>
              <a:t>10s</a:t>
            </a:r>
            <a:endParaRPr lang="en-US" dirty="0"/>
          </a:p>
        </p:txBody>
      </p:sp>
      <p:cxnSp>
        <p:nvCxnSpPr>
          <p:cNvPr id="35" name="Straight Connector 34"/>
          <p:cNvCxnSpPr/>
          <p:nvPr/>
        </p:nvCxnSpPr>
        <p:spPr>
          <a:xfrm>
            <a:off x="6267450" y="3890866"/>
            <a:ext cx="0" cy="233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72525" y="4072643"/>
            <a:ext cx="460382" cy="246221"/>
          </a:xfrm>
          <a:prstGeom prst="rect">
            <a:avLst/>
          </a:prstGeom>
          <a:noFill/>
        </p:spPr>
        <p:txBody>
          <a:bodyPr wrap="none" rtlCol="0">
            <a:spAutoFit/>
          </a:bodyPr>
          <a:lstStyle/>
          <a:p>
            <a:r>
              <a:rPr lang="en-US" dirty="0" smtClean="0"/>
              <a:t>100s</a:t>
            </a:r>
            <a:endParaRPr lang="en-US" dirty="0"/>
          </a:p>
        </p:txBody>
      </p:sp>
    </p:spTree>
    <p:extLst>
      <p:ext uri="{BB962C8B-B14F-4D97-AF65-F5344CB8AC3E}">
        <p14:creationId xmlns:p14="http://schemas.microsoft.com/office/powerpoint/2010/main" val="17918121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Conversation with Hue*</a:t>
            </a:r>
            <a:endParaRPr lang="en-US" dirty="0"/>
          </a:p>
        </p:txBody>
      </p:sp>
      <p:sp>
        <p:nvSpPr>
          <p:cNvPr id="3" name="Content Placeholder 2"/>
          <p:cNvSpPr>
            <a:spLocks noGrp="1"/>
          </p:cNvSpPr>
          <p:nvPr>
            <p:ph idx="1"/>
          </p:nvPr>
        </p:nvSpPr>
        <p:spPr>
          <a:xfrm>
            <a:off x="457200" y="1085851"/>
            <a:ext cx="8229600" cy="3394472"/>
          </a:xfrm>
        </p:spPr>
        <p:txBody>
          <a:bodyPr/>
          <a:lstStyle/>
          <a:p>
            <a:r>
              <a:rPr lang="en-US" dirty="0" smtClean="0"/>
              <a:t>Symmetry: go dynamic</a:t>
            </a:r>
          </a:p>
          <a:p>
            <a:r>
              <a:rPr lang="en-US" dirty="0" smtClean="0"/>
              <a:t>I3D:</a:t>
            </a:r>
          </a:p>
          <a:p>
            <a:pPr lvl="1"/>
            <a:r>
              <a:rPr lang="en-US" dirty="0" smtClean="0"/>
              <a:t>Cache on hard drive</a:t>
            </a:r>
          </a:p>
          <a:p>
            <a:pPr lvl="1"/>
            <a:r>
              <a:rPr lang="en-US" dirty="0" smtClean="0"/>
              <a:t>Given the computation is so heavy, show results </a:t>
            </a:r>
            <a:r>
              <a:rPr lang="en-US" smtClean="0"/>
              <a:t>during computing </a:t>
            </a:r>
            <a:r>
              <a:rPr lang="en-US" dirty="0" smtClean="0"/>
              <a:t>the whole volume (“semi-dynamic” or continuous feedback mode)</a:t>
            </a:r>
          </a:p>
          <a:p>
            <a:pPr lvl="1"/>
            <a:r>
              <a:rPr lang="en-US" dirty="0" smtClean="0"/>
              <a:t>Reduce the dynamic view size in VuPAK</a:t>
            </a:r>
          </a:p>
          <a:p>
            <a:pPr lvl="1"/>
            <a:r>
              <a:rPr lang="en-US" dirty="0" smtClean="0"/>
              <a:t>“Parameter preview” mode</a:t>
            </a:r>
          </a:p>
          <a:p>
            <a:pPr lvl="1"/>
            <a:endParaRPr lang="en-US" dirty="0" smtClean="0"/>
          </a:p>
        </p:txBody>
      </p:sp>
      <p:sp>
        <p:nvSpPr>
          <p:cNvPr id="4" name="TextBox 3"/>
          <p:cNvSpPr txBox="1"/>
          <p:nvPr/>
        </p:nvSpPr>
        <p:spPr>
          <a:xfrm>
            <a:off x="3429978" y="4589585"/>
            <a:ext cx="4506362" cy="246221"/>
          </a:xfrm>
          <a:prstGeom prst="rect">
            <a:avLst/>
          </a:prstGeom>
          <a:noFill/>
        </p:spPr>
        <p:txBody>
          <a:bodyPr wrap="none" rtlCol="0">
            <a:spAutoFit/>
          </a:bodyPr>
          <a:lstStyle/>
          <a:p>
            <a:r>
              <a:rPr lang="en-US" dirty="0" smtClean="0">
                <a:solidFill>
                  <a:srgbClr val="333399"/>
                </a:solidFill>
              </a:rPr>
              <a:t>* Discussion with Marius and Bill at SEG on 9/25/2013 morning at Hue booth</a:t>
            </a:r>
            <a:endParaRPr lang="en-US" dirty="0">
              <a:solidFill>
                <a:srgbClr val="333399"/>
              </a:solidFill>
            </a:endParaRPr>
          </a:p>
        </p:txBody>
      </p:sp>
    </p:spTree>
    <p:extLst>
      <p:ext uri="{BB962C8B-B14F-4D97-AF65-F5344CB8AC3E}">
        <p14:creationId xmlns:p14="http://schemas.microsoft.com/office/powerpoint/2010/main" val="11989911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451" y="141685"/>
            <a:ext cx="7605714" cy="848915"/>
          </a:xfrm>
        </p:spPr>
        <p:txBody>
          <a:bodyPr>
            <a:noAutofit/>
          </a:bodyPr>
          <a:lstStyle/>
          <a:p>
            <a:r>
              <a:rPr lang="en-US" dirty="0" smtClean="0"/>
              <a:t>Factor II. Hardware and Software Environment</a:t>
            </a:r>
            <a:endParaRPr lang="en-US" dirty="0"/>
          </a:p>
        </p:txBody>
      </p:sp>
      <p:sp>
        <p:nvSpPr>
          <p:cNvPr id="3" name="Content Placeholder 2"/>
          <p:cNvSpPr>
            <a:spLocks noGrp="1"/>
          </p:cNvSpPr>
          <p:nvPr>
            <p:ph idx="1"/>
          </p:nvPr>
        </p:nvSpPr>
        <p:spPr/>
        <p:txBody>
          <a:bodyPr>
            <a:normAutofit/>
          </a:bodyPr>
          <a:lstStyle/>
          <a:p>
            <a:r>
              <a:rPr lang="en-US" dirty="0" smtClean="0"/>
              <a:t>Hardware</a:t>
            </a:r>
          </a:p>
          <a:p>
            <a:pPr lvl="1"/>
            <a:r>
              <a:rPr lang="en-US" dirty="0" smtClean="0"/>
              <a:t>GPU requirement risks:</a:t>
            </a:r>
          </a:p>
          <a:p>
            <a:pPr lvl="2"/>
            <a:r>
              <a:rPr lang="en-US" dirty="0" smtClean="0"/>
              <a:t>Single graphic card -&gt; multiple graphic cards</a:t>
            </a:r>
          </a:p>
          <a:p>
            <a:pPr lvl="2"/>
            <a:r>
              <a:rPr lang="en-US" dirty="0" smtClean="0"/>
              <a:t>Low-end graphic card -&gt; high end graphic card</a:t>
            </a:r>
          </a:p>
          <a:p>
            <a:r>
              <a:rPr lang="en-US" dirty="0" smtClean="0"/>
              <a:t>Software – Resource competition</a:t>
            </a:r>
          </a:p>
          <a:p>
            <a:pPr lvl="1"/>
            <a:r>
              <a:rPr lang="en-US" dirty="0" smtClean="0"/>
              <a:t>3D visualization using memory and computational power of GPU</a:t>
            </a:r>
          </a:p>
          <a:p>
            <a:pPr lvl="1"/>
            <a:r>
              <a:rPr lang="en-US" dirty="0" smtClean="0"/>
              <a:t>Time to render objects (additional time added to the formula).</a:t>
            </a:r>
          </a:p>
          <a:p>
            <a:pPr lvl="1"/>
            <a:r>
              <a:rPr lang="en-US" dirty="0" smtClean="0"/>
              <a:t>Memory leak problem observed in VuPAK: volume render mode and data type co-blending. </a:t>
            </a:r>
            <a:r>
              <a:rPr lang="en-US" dirty="0" smtClean="0">
                <a:sym typeface="Wingdings" panose="05000000000000000000" pitchFamily="2" charset="2"/>
              </a:rPr>
              <a:t> </a:t>
            </a:r>
            <a:r>
              <a:rPr lang="en-US" dirty="0" smtClean="0">
                <a:solidFill>
                  <a:srgbClr val="FF0000"/>
                </a:solidFill>
                <a:sym typeface="Wingdings" panose="05000000000000000000" pitchFamily="2" charset="2"/>
              </a:rPr>
              <a:t>very critical, leave no resource for GPU computing at all</a:t>
            </a:r>
            <a:r>
              <a:rPr lang="en-US" dirty="0" smtClean="0">
                <a:sym typeface="Wingdings" panose="05000000000000000000" pitchFamily="2" charset="2"/>
              </a:rPr>
              <a:t>! </a:t>
            </a:r>
          </a:p>
          <a:p>
            <a:endParaRPr lang="en-US" dirty="0"/>
          </a:p>
        </p:txBody>
      </p:sp>
    </p:spTree>
    <p:extLst>
      <p:ext uri="{BB962C8B-B14F-4D97-AF65-F5344CB8AC3E}">
        <p14:creationId xmlns:p14="http://schemas.microsoft.com/office/powerpoint/2010/main" val="2920283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III. Algorithmic Considerations	</a:t>
            </a:r>
            <a:endParaRPr lang="en-US" dirty="0"/>
          </a:p>
        </p:txBody>
      </p:sp>
      <p:sp>
        <p:nvSpPr>
          <p:cNvPr id="3" name="Content Placeholder 2"/>
          <p:cNvSpPr>
            <a:spLocks noGrp="1"/>
          </p:cNvSpPr>
          <p:nvPr>
            <p:ph idx="1"/>
          </p:nvPr>
        </p:nvSpPr>
        <p:spPr/>
        <p:txBody>
          <a:bodyPr/>
          <a:lstStyle/>
          <a:p>
            <a:r>
              <a:rPr lang="en-US" sz="2000" dirty="0" smtClean="0"/>
              <a:t>Global operators</a:t>
            </a:r>
            <a:endParaRPr lang="en-US" sz="2000" dirty="0"/>
          </a:p>
          <a:p>
            <a:pPr lvl="1"/>
            <a:r>
              <a:rPr lang="en-US" dirty="0"/>
              <a:t>The </a:t>
            </a:r>
            <a:r>
              <a:rPr lang="en-US" b="1" i="1" u="sng" dirty="0"/>
              <a:t>normalization</a:t>
            </a:r>
            <a:r>
              <a:rPr lang="en-US" dirty="0"/>
              <a:t> step in Symmetry and I3D attributes</a:t>
            </a:r>
            <a:r>
              <a:rPr lang="en-US" dirty="0" smtClean="0"/>
              <a:t>.</a:t>
            </a:r>
          </a:p>
          <a:p>
            <a:pPr lvl="2"/>
            <a:r>
              <a:rPr lang="en-US" sz="1800" dirty="0" smtClean="0"/>
              <a:t>Lack of global information to get the best brightness and contrast of full volume</a:t>
            </a:r>
          </a:p>
          <a:p>
            <a:pPr lvl="2"/>
            <a:r>
              <a:rPr lang="en-US" sz="1800" dirty="0" smtClean="0"/>
              <a:t>May be overcome by running multi-passes.</a:t>
            </a:r>
            <a:endParaRPr lang="en-US" sz="1800" dirty="0"/>
          </a:p>
          <a:p>
            <a:pPr lvl="1"/>
            <a:r>
              <a:rPr lang="en-US" b="1" i="1" u="sng" dirty="0" smtClean="0"/>
              <a:t>Maximum </a:t>
            </a:r>
            <a:r>
              <a:rPr lang="en-US" b="1" i="1" u="sng" dirty="0"/>
              <a:t>Spanning Tree</a:t>
            </a:r>
            <a:r>
              <a:rPr lang="en-US" b="1" dirty="0"/>
              <a:t> </a:t>
            </a:r>
            <a:r>
              <a:rPr lang="en-US" dirty="0"/>
              <a:t>for </a:t>
            </a:r>
            <a:r>
              <a:rPr lang="en-US" dirty="0" smtClean="0"/>
              <a:t>automatic horizon </a:t>
            </a:r>
            <a:r>
              <a:rPr lang="en-US" dirty="0"/>
              <a:t>and fault </a:t>
            </a:r>
            <a:r>
              <a:rPr lang="en-US" dirty="0" smtClean="0"/>
              <a:t>picking</a:t>
            </a:r>
          </a:p>
          <a:p>
            <a:pPr lvl="2"/>
            <a:r>
              <a:rPr lang="en-US" sz="1800" dirty="0" smtClean="0"/>
              <a:t>Can be run dynamically, but not in parallel</a:t>
            </a:r>
          </a:p>
          <a:p>
            <a:pPr lvl="2"/>
            <a:r>
              <a:rPr lang="en-US" sz="1800" dirty="0" smtClean="0"/>
              <a:t>Not quite suitable for GPU computing at this point</a:t>
            </a:r>
          </a:p>
          <a:p>
            <a:pPr lvl="2"/>
            <a:endParaRPr lang="en-US" sz="1800" dirty="0"/>
          </a:p>
          <a:p>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17</a:t>
            </a:fld>
            <a:endParaRPr lang="en-US"/>
          </a:p>
        </p:txBody>
      </p:sp>
    </p:spTree>
    <p:extLst>
      <p:ext uri="{BB962C8B-B14F-4D97-AF65-F5344CB8AC3E}">
        <p14:creationId xmlns:p14="http://schemas.microsoft.com/office/powerpoint/2010/main" val="3516470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Discussions</a:t>
            </a:r>
            <a:endParaRPr lang="en-US" dirty="0"/>
          </a:p>
        </p:txBody>
      </p:sp>
      <p:sp>
        <p:nvSpPr>
          <p:cNvPr id="3" name="Content Placeholder 2"/>
          <p:cNvSpPr>
            <a:spLocks noGrp="1"/>
          </p:cNvSpPr>
          <p:nvPr>
            <p:ph idx="1"/>
          </p:nvPr>
        </p:nvSpPr>
        <p:spPr/>
        <p:txBody>
          <a:bodyPr>
            <a:normAutofit/>
          </a:bodyPr>
          <a:lstStyle/>
          <a:p>
            <a:pPr>
              <a:lnSpc>
                <a:spcPct val="120000"/>
              </a:lnSpc>
            </a:pPr>
            <a:r>
              <a:rPr lang="en-US" sz="2000" b="1" dirty="0" smtClean="0"/>
              <a:t>Symmetry</a:t>
            </a:r>
            <a:r>
              <a:rPr lang="en-US" sz="2000" dirty="0" smtClean="0"/>
              <a:t>: can be dynamic</a:t>
            </a:r>
          </a:p>
          <a:p>
            <a:pPr>
              <a:lnSpc>
                <a:spcPct val="120000"/>
              </a:lnSpc>
            </a:pPr>
            <a:r>
              <a:rPr lang="en-US" sz="2000" b="1" dirty="0" smtClean="0"/>
              <a:t>I3D</a:t>
            </a:r>
            <a:r>
              <a:rPr lang="en-US" sz="2000" dirty="0" smtClean="0"/>
              <a:t>: must be saved</a:t>
            </a:r>
          </a:p>
          <a:p>
            <a:pPr lvl="1">
              <a:lnSpc>
                <a:spcPct val="120000"/>
              </a:lnSpc>
            </a:pPr>
            <a:r>
              <a:rPr lang="en-US" sz="1600" dirty="0"/>
              <a:t>C</a:t>
            </a:r>
            <a:r>
              <a:rPr lang="en-US" sz="1600" dirty="0" smtClean="0"/>
              <a:t>ould be “semi-dynamic” (continuous feedback, regional preview)</a:t>
            </a:r>
          </a:p>
          <a:p>
            <a:pPr lvl="1">
              <a:lnSpc>
                <a:spcPct val="120000"/>
              </a:lnSpc>
            </a:pPr>
            <a:r>
              <a:rPr lang="en-US" sz="1600" dirty="0" smtClean="0"/>
              <a:t>Risk: need UI/workflow design works</a:t>
            </a:r>
          </a:p>
          <a:p>
            <a:pPr>
              <a:lnSpc>
                <a:spcPct val="120000"/>
              </a:lnSpc>
            </a:pPr>
            <a:r>
              <a:rPr lang="en-US" sz="2000" b="1" dirty="0"/>
              <a:t>Algorithmic </a:t>
            </a:r>
            <a:r>
              <a:rPr lang="en-US" sz="2000" b="1" dirty="0" smtClean="0"/>
              <a:t>Challenges </a:t>
            </a:r>
            <a:r>
              <a:rPr lang="en-US" sz="2000" dirty="0" smtClean="0"/>
              <a:t>- </a:t>
            </a:r>
            <a:r>
              <a:rPr lang="en-US" sz="1600" dirty="0" smtClean="0"/>
              <a:t>Global operators:</a:t>
            </a:r>
          </a:p>
          <a:p>
            <a:pPr lvl="1">
              <a:lnSpc>
                <a:spcPct val="120000"/>
              </a:lnSpc>
            </a:pPr>
            <a:r>
              <a:rPr lang="en-US" sz="1600" dirty="0" smtClean="0"/>
              <a:t>The </a:t>
            </a:r>
            <a:r>
              <a:rPr lang="en-US" sz="1600" b="1" i="1" u="sng" dirty="0"/>
              <a:t>normalization</a:t>
            </a:r>
            <a:r>
              <a:rPr lang="en-US" sz="1600" dirty="0"/>
              <a:t> step in Symmetry and I3D attributes</a:t>
            </a:r>
            <a:r>
              <a:rPr lang="en-US" sz="1600" dirty="0" smtClean="0"/>
              <a:t>.</a:t>
            </a:r>
          </a:p>
          <a:p>
            <a:pPr lvl="1">
              <a:lnSpc>
                <a:spcPct val="120000"/>
              </a:lnSpc>
            </a:pPr>
            <a:r>
              <a:rPr lang="en-US" sz="1600" b="1" i="1" u="sng" dirty="0" smtClean="0"/>
              <a:t>Minimum Spanning Tree</a:t>
            </a:r>
            <a:r>
              <a:rPr lang="en-US" sz="1600" b="1" dirty="0" smtClean="0"/>
              <a:t> </a:t>
            </a:r>
            <a:r>
              <a:rPr lang="en-US" sz="1600" dirty="0" smtClean="0"/>
              <a:t>for horizon and fault picking</a:t>
            </a:r>
            <a:endParaRPr lang="en-US" sz="2000" dirty="0" smtClean="0"/>
          </a:p>
          <a:p>
            <a:pPr>
              <a:lnSpc>
                <a:spcPct val="120000"/>
              </a:lnSpc>
            </a:pPr>
            <a:r>
              <a:rPr lang="en-US" sz="2000" dirty="0" smtClean="0"/>
              <a:t>User can </a:t>
            </a:r>
            <a:r>
              <a:rPr lang="en-US" sz="2000" b="1" dirty="0" smtClean="0"/>
              <a:t>turn on or off </a:t>
            </a:r>
            <a:r>
              <a:rPr lang="en-US" sz="2000" dirty="0" smtClean="0"/>
              <a:t>“dynamic” mode for both attributes</a:t>
            </a:r>
          </a:p>
        </p:txBody>
      </p:sp>
    </p:spTree>
    <p:extLst>
      <p:ext uri="{BB962C8B-B14F-4D97-AF65-F5344CB8AC3E}">
        <p14:creationId xmlns:p14="http://schemas.microsoft.com/office/powerpoint/2010/main" val="12588419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17422" y="1857474"/>
            <a:ext cx="7043878" cy="1491060"/>
          </a:xfrm>
        </p:spPr>
        <p:txBody>
          <a:bodyPr/>
          <a:lstStyle/>
          <a:p>
            <a:r>
              <a:rPr lang="en-US" sz="2400" b="1" dirty="0" smtClean="0">
                <a:effectLst>
                  <a:outerShdw blurRad="38100" dist="38100" dir="2700000" algn="tl">
                    <a:srgbClr val="000000">
                      <a:alpha val="43137"/>
                    </a:srgbClr>
                  </a:outerShdw>
                </a:effectLst>
              </a:rPr>
              <a:t>Part 2. </a:t>
            </a:r>
            <a:br>
              <a:rPr lang="en-US" sz="2400" b="1" dirty="0" smtClean="0">
                <a:effectLst>
                  <a:outerShdw blurRad="38100" dist="38100" dir="2700000" algn="tl">
                    <a:srgbClr val="000000">
                      <a:alpha val="43137"/>
                    </a:srgbClr>
                  </a:outerShdw>
                </a:effectLst>
              </a:rPr>
            </a:br>
            <a:r>
              <a:rPr lang="en-US" sz="1500" b="1" dirty="0" smtClean="0">
                <a:effectLst>
                  <a:outerShdw blurRad="38100" dist="38100" dir="2700000" algn="tl">
                    <a:srgbClr val="000000">
                      <a:alpha val="43137"/>
                    </a:srgbClr>
                  </a:outerShdw>
                </a:effectLst>
              </a:rPr>
              <a:t/>
            </a:r>
            <a:br>
              <a:rPr lang="en-US" sz="15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Performance Tests</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8713627"/>
      </p:ext>
    </p:extLst>
  </p:cSld>
  <p:clrMapOvr>
    <a:masterClrMapping/>
  </p:clrMapOvr>
  <p:transition advTm="29983">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60375" indent="-460375">
              <a:lnSpc>
                <a:spcPct val="150000"/>
              </a:lnSpc>
              <a:buNone/>
            </a:pPr>
            <a:r>
              <a:rPr lang="en-US" dirty="0" smtClean="0">
                <a:solidFill>
                  <a:schemeClr val="accent2"/>
                </a:solidFill>
              </a:rPr>
              <a:t>Part 1. </a:t>
            </a:r>
            <a:r>
              <a:rPr lang="en-US" dirty="0"/>
              <a:t>Feasibility Study of Hue Dynamic Workflow </a:t>
            </a:r>
            <a:endParaRPr lang="en-US" dirty="0" smtClean="0"/>
          </a:p>
          <a:p>
            <a:pPr marL="460375" indent="-460375">
              <a:lnSpc>
                <a:spcPct val="150000"/>
              </a:lnSpc>
              <a:buNone/>
            </a:pPr>
            <a:r>
              <a:rPr lang="en-US" dirty="0" smtClean="0">
                <a:solidFill>
                  <a:schemeClr val="accent2"/>
                </a:solidFill>
              </a:rPr>
              <a:t>Part 2. </a:t>
            </a:r>
            <a:r>
              <a:rPr lang="en-US" dirty="0" smtClean="0"/>
              <a:t>Performance Tests</a:t>
            </a:r>
          </a:p>
          <a:p>
            <a:pPr marL="796925" lvl="1" indent="-336550">
              <a:lnSpc>
                <a:spcPct val="150000"/>
              </a:lnSpc>
            </a:pPr>
            <a:r>
              <a:rPr lang="en-US" dirty="0" smtClean="0"/>
              <a:t>Data Generating</a:t>
            </a:r>
          </a:p>
          <a:p>
            <a:pPr marL="796925" lvl="1" indent="-336550">
              <a:lnSpc>
                <a:spcPct val="150000"/>
              </a:lnSpc>
            </a:pPr>
            <a:r>
              <a:rPr lang="en-US" dirty="0" smtClean="0"/>
              <a:t>Data Displaying</a:t>
            </a:r>
          </a:p>
          <a:p>
            <a:pPr marL="0" indent="0">
              <a:lnSpc>
                <a:spcPct val="150000"/>
              </a:lnSpc>
              <a:buNone/>
            </a:pPr>
            <a:r>
              <a:rPr lang="en-US" dirty="0" smtClean="0">
                <a:solidFill>
                  <a:schemeClr val="accent2"/>
                </a:solidFill>
              </a:rPr>
              <a:t>Part 3. </a:t>
            </a:r>
            <a:r>
              <a:rPr lang="en-US" dirty="0" smtClean="0"/>
              <a:t>Accuracy Tests</a:t>
            </a:r>
          </a:p>
          <a:p>
            <a:pPr marL="0" indent="0">
              <a:lnSpc>
                <a:spcPct val="150000"/>
              </a:lnSpc>
              <a:buNone/>
            </a:pPr>
            <a:r>
              <a:rPr lang="en-US" dirty="0" smtClean="0">
                <a:solidFill>
                  <a:schemeClr val="accent2"/>
                </a:solidFill>
              </a:rPr>
              <a:t>Part 4. </a:t>
            </a:r>
            <a:r>
              <a:rPr lang="en-US" dirty="0" smtClean="0"/>
              <a:t>Some Visual Examples</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2</a:t>
            </a:fld>
            <a:endParaRPr lang="en-US"/>
          </a:p>
        </p:txBody>
      </p:sp>
    </p:spTree>
    <p:extLst>
      <p:ext uri="{BB962C8B-B14F-4D97-AF65-F5344CB8AC3E}">
        <p14:creationId xmlns:p14="http://schemas.microsoft.com/office/powerpoint/2010/main" val="8619504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Outline</a:t>
            </a:r>
            <a:endParaRPr lang="en-US" dirty="0"/>
          </a:p>
        </p:txBody>
      </p:sp>
      <p:sp>
        <p:nvSpPr>
          <p:cNvPr id="3" name="Content Placeholder 2"/>
          <p:cNvSpPr>
            <a:spLocks noGrp="1"/>
          </p:cNvSpPr>
          <p:nvPr>
            <p:ph idx="1"/>
          </p:nvPr>
        </p:nvSpPr>
        <p:spPr/>
        <p:txBody>
          <a:bodyPr/>
          <a:lstStyle/>
          <a:p>
            <a:pPr marL="457200" indent="-457200">
              <a:lnSpc>
                <a:spcPct val="150000"/>
              </a:lnSpc>
              <a:buFont typeface="+mj-lt"/>
              <a:buAutoNum type="arabicPeriod"/>
            </a:pPr>
            <a:r>
              <a:rPr lang="en-US" dirty="0" smtClean="0"/>
              <a:t>Data Generating</a:t>
            </a:r>
          </a:p>
          <a:p>
            <a:pPr marL="796925" lvl="1" indent="-336550">
              <a:lnSpc>
                <a:spcPct val="150000"/>
              </a:lnSpc>
            </a:pPr>
            <a:r>
              <a:rPr lang="en-US" dirty="0" smtClean="0"/>
              <a:t>Cache file generating and accessing</a:t>
            </a:r>
          </a:p>
          <a:p>
            <a:pPr marL="796925" lvl="1" indent="-336550">
              <a:lnSpc>
                <a:spcPct val="150000"/>
              </a:lnSpc>
            </a:pPr>
            <a:r>
              <a:rPr lang="en-US" dirty="0" smtClean="0"/>
              <a:t>Workflow comparison</a:t>
            </a:r>
          </a:p>
          <a:p>
            <a:pPr marL="796925" lvl="1" indent="-336550">
              <a:lnSpc>
                <a:spcPct val="150000"/>
              </a:lnSpc>
            </a:pPr>
            <a:r>
              <a:rPr lang="en-US" dirty="0" smtClean="0"/>
              <a:t>File compression ratio</a:t>
            </a:r>
          </a:p>
          <a:p>
            <a:pPr marL="457200" indent="-457200">
              <a:lnSpc>
                <a:spcPct val="150000"/>
              </a:lnSpc>
              <a:buFont typeface="+mj-lt"/>
              <a:buAutoNum type="arabicPeriod"/>
            </a:pPr>
            <a:r>
              <a:rPr lang="en-US" dirty="0" smtClean="0"/>
              <a:t>Data Displaying</a:t>
            </a:r>
          </a:p>
          <a:p>
            <a:pPr marL="796925" lvl="1" indent="-336550">
              <a:lnSpc>
                <a:spcPct val="150000"/>
              </a:lnSpc>
            </a:pPr>
            <a:r>
              <a:rPr lang="en-US" dirty="0" smtClean="0"/>
              <a:t>VSD</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20</a:t>
            </a:fld>
            <a:endParaRPr lang="en-US"/>
          </a:p>
        </p:txBody>
      </p:sp>
    </p:spTree>
    <p:extLst>
      <p:ext uri="{BB962C8B-B14F-4D97-AF65-F5344CB8AC3E}">
        <p14:creationId xmlns:p14="http://schemas.microsoft.com/office/powerpoint/2010/main" val="40937307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Environment</a:t>
            </a:r>
            <a:endParaRPr lang="en-US" dirty="0"/>
          </a:p>
        </p:txBody>
      </p:sp>
      <p:sp>
        <p:nvSpPr>
          <p:cNvPr id="3" name="Content Placeholder 2"/>
          <p:cNvSpPr>
            <a:spLocks noGrp="1"/>
          </p:cNvSpPr>
          <p:nvPr>
            <p:ph idx="1"/>
          </p:nvPr>
        </p:nvSpPr>
        <p:spPr/>
        <p:txBody>
          <a:bodyPr/>
          <a:lstStyle/>
          <a:p>
            <a:pPr>
              <a:lnSpc>
                <a:spcPct val="120000"/>
              </a:lnSpc>
            </a:pPr>
            <a:r>
              <a:rPr lang="en-US" dirty="0">
                <a:solidFill>
                  <a:srgbClr val="003399"/>
                </a:solidFill>
              </a:rPr>
              <a:t>Laptop DELL M4700</a:t>
            </a:r>
          </a:p>
          <a:p>
            <a:pPr lvl="1">
              <a:lnSpc>
                <a:spcPct val="120000"/>
              </a:lnSpc>
            </a:pPr>
            <a:r>
              <a:rPr lang="en-US" dirty="0"/>
              <a:t>Core i7-3740QM CPU @ 2.70GHz (8 </a:t>
            </a:r>
            <a:r>
              <a:rPr lang="en-US" dirty="0" smtClean="0"/>
              <a:t>cores)</a:t>
            </a:r>
            <a:endParaRPr lang="en-US" dirty="0"/>
          </a:p>
          <a:p>
            <a:pPr lvl="1">
              <a:lnSpc>
                <a:spcPct val="120000"/>
              </a:lnSpc>
            </a:pPr>
            <a:r>
              <a:rPr lang="en-US" dirty="0"/>
              <a:t>System memory: 32GB DDR3 @ 1600MHz</a:t>
            </a:r>
          </a:p>
          <a:p>
            <a:pPr lvl="1">
              <a:lnSpc>
                <a:spcPct val="120000"/>
              </a:lnSpc>
            </a:pPr>
            <a:r>
              <a:rPr lang="en-US" dirty="0" err="1"/>
              <a:t>Quadro</a:t>
            </a:r>
            <a:r>
              <a:rPr lang="en-US" dirty="0"/>
              <a:t> K1000M GPU  – 192 CUDA </a:t>
            </a:r>
            <a:r>
              <a:rPr lang="en-US" dirty="0" smtClean="0"/>
              <a:t>cores</a:t>
            </a:r>
            <a:endParaRPr lang="en-US" dirty="0"/>
          </a:p>
          <a:p>
            <a:pPr lvl="1">
              <a:lnSpc>
                <a:spcPct val="120000"/>
              </a:lnSpc>
            </a:pPr>
            <a:r>
              <a:rPr lang="en-US" dirty="0"/>
              <a:t>GPU memory: 2GB DDR3 @ 850MHz</a:t>
            </a:r>
          </a:p>
          <a:p>
            <a:pPr lvl="1">
              <a:lnSpc>
                <a:spcPct val="120000"/>
              </a:lnSpc>
            </a:pPr>
            <a:r>
              <a:rPr lang="en-US" dirty="0"/>
              <a:t>Samsung SSD </a:t>
            </a:r>
            <a:r>
              <a:rPr lang="en-US" dirty="0" smtClean="0"/>
              <a:t>500GB</a:t>
            </a:r>
          </a:p>
          <a:p>
            <a:pPr lvl="1">
              <a:lnSpc>
                <a:spcPct val="120000"/>
              </a:lnSpc>
            </a:pPr>
            <a:endParaRPr lang="en-US" sz="500" dirty="0"/>
          </a:p>
          <a:p>
            <a:pPr>
              <a:lnSpc>
                <a:spcPct val="120000"/>
              </a:lnSpc>
            </a:pPr>
            <a:r>
              <a:rPr lang="en-US" dirty="0"/>
              <a:t>Gigabit LAN connection</a:t>
            </a:r>
          </a:p>
          <a:p>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21</a:t>
            </a:fld>
            <a:endParaRPr lang="en-US"/>
          </a:p>
        </p:txBody>
      </p:sp>
    </p:spTree>
    <p:extLst>
      <p:ext uri="{BB962C8B-B14F-4D97-AF65-F5344CB8AC3E}">
        <p14:creationId xmlns:p14="http://schemas.microsoft.com/office/powerpoint/2010/main" val="4065034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File Generating and Accessing</a:t>
            </a:r>
            <a:endParaRPr lang="en-US" dirty="0"/>
          </a:p>
        </p:txBody>
      </p:sp>
      <p:sp>
        <p:nvSpPr>
          <p:cNvPr id="3" name="Content Placeholder 2"/>
          <p:cNvSpPr>
            <a:spLocks noGrp="1"/>
          </p:cNvSpPr>
          <p:nvPr>
            <p:ph idx="1"/>
          </p:nvPr>
        </p:nvSpPr>
        <p:spPr/>
        <p:txBody>
          <a:bodyPr/>
          <a:lstStyle/>
          <a:p>
            <a:pPr>
              <a:lnSpc>
                <a:spcPct val="130000"/>
              </a:lnSpc>
            </a:pPr>
            <a:r>
              <a:rPr lang="en-US" dirty="0" smtClean="0"/>
              <a:t>Testing scenario</a:t>
            </a:r>
          </a:p>
          <a:p>
            <a:pPr lvl="1">
              <a:lnSpc>
                <a:spcPct val="130000"/>
              </a:lnSpc>
            </a:pPr>
            <a:r>
              <a:rPr lang="en-US" dirty="0"/>
              <a:t>Generate Hue cache file on 4 </a:t>
            </a:r>
            <a:r>
              <a:rPr lang="en-US" dirty="0" smtClean="0"/>
              <a:t>dimensions (inline, cross line, time slice, brick)</a:t>
            </a:r>
            <a:endParaRPr lang="en-US" dirty="0"/>
          </a:p>
          <a:p>
            <a:pPr lvl="1">
              <a:lnSpc>
                <a:spcPct val="130000"/>
              </a:lnSpc>
            </a:pPr>
            <a:r>
              <a:rPr lang="en-US" dirty="0"/>
              <a:t>Hue compression tolerance: </a:t>
            </a:r>
            <a:r>
              <a:rPr lang="en-US" dirty="0" smtClean="0"/>
              <a:t>0 (uncompressed), </a:t>
            </a:r>
            <a:r>
              <a:rPr lang="en-US" dirty="0"/>
              <a:t>0.5, 1, 5, 25</a:t>
            </a:r>
          </a:p>
          <a:p>
            <a:pPr lvl="1">
              <a:lnSpc>
                <a:spcPct val="130000"/>
              </a:lnSpc>
            </a:pPr>
            <a:r>
              <a:rPr lang="en-US" dirty="0"/>
              <a:t>Compare </a:t>
            </a:r>
            <a:r>
              <a:rPr lang="en-US" dirty="0" smtClean="0"/>
              <a:t>with </a:t>
            </a:r>
            <a:r>
              <a:rPr lang="en-US" dirty="0"/>
              <a:t>inline reading speed of SDK on KSD </a:t>
            </a:r>
            <a:r>
              <a:rPr lang="en-US" dirty="0" smtClean="0"/>
              <a:t>32bit and KSD 8bit</a:t>
            </a:r>
            <a:endParaRPr lang="en-US" dirty="0"/>
          </a:p>
          <a:p>
            <a:pPr lvl="1">
              <a:lnSpc>
                <a:spcPct val="130000"/>
              </a:lnSpc>
            </a:pPr>
            <a:r>
              <a:rPr lang="en-US" dirty="0"/>
              <a:t>Compare </a:t>
            </a:r>
            <a:r>
              <a:rPr lang="en-US" dirty="0" smtClean="0"/>
              <a:t>with </a:t>
            </a:r>
            <a:r>
              <a:rPr lang="en-US" dirty="0"/>
              <a:t>brick reading speed of SDK on </a:t>
            </a:r>
            <a:r>
              <a:rPr lang="en-US" dirty="0" smtClean="0"/>
              <a:t>Kingdom Brick (8bit)</a:t>
            </a:r>
            <a:endParaRPr lang="en-US" sz="500"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22</a:t>
            </a:fld>
            <a:endParaRPr lang="en-US"/>
          </a:p>
        </p:txBody>
      </p:sp>
    </p:spTree>
    <p:extLst>
      <p:ext uri="{BB962C8B-B14F-4D97-AF65-F5344CB8AC3E}">
        <p14:creationId xmlns:p14="http://schemas.microsoft.com/office/powerpoint/2010/main" val="2738441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Datasets</a:t>
            </a:r>
            <a:endParaRPr lang="en-US" dirty="0"/>
          </a:p>
        </p:txBody>
      </p:sp>
      <p:sp>
        <p:nvSpPr>
          <p:cNvPr id="3" name="Content Placeholder 2"/>
          <p:cNvSpPr>
            <a:spLocks noGrp="1"/>
          </p:cNvSpPr>
          <p:nvPr>
            <p:ph idx="1"/>
          </p:nvPr>
        </p:nvSpPr>
        <p:spPr/>
        <p:txBody>
          <a:bodyPr/>
          <a:lstStyle/>
          <a:p>
            <a:r>
              <a:rPr lang="en-US" sz="2000" dirty="0" err="1"/>
              <a:t>Ghanarep</a:t>
            </a:r>
            <a:r>
              <a:rPr lang="en-US" sz="2000" dirty="0"/>
              <a:t> (42GB, 105GB, 313GB)</a:t>
            </a:r>
          </a:p>
          <a:p>
            <a:r>
              <a:rPr lang="en-US" sz="2000" dirty="0"/>
              <a:t>TKS data formats: KSD 32, KSD 8, Brick </a:t>
            </a:r>
            <a:r>
              <a:rPr lang="en-US" sz="2000" dirty="0" smtClean="0"/>
              <a:t>8</a:t>
            </a:r>
            <a:endParaRPr lang="en-US" sz="2000" dirty="0"/>
          </a:p>
          <a:p>
            <a:r>
              <a:rPr lang="en-US" sz="2000" dirty="0"/>
              <a:t>Hue data formats: Hue </a:t>
            </a:r>
            <a:r>
              <a:rPr lang="en-US" sz="2000" dirty="0" smtClean="0"/>
              <a:t>0, </a:t>
            </a:r>
            <a:r>
              <a:rPr lang="en-US" sz="2000" dirty="0"/>
              <a:t>0.5, 1, 5, 25</a:t>
            </a:r>
          </a:p>
          <a:p>
            <a:r>
              <a:rPr lang="en-US" sz="2000" dirty="0"/>
              <a:t>Data type: </a:t>
            </a:r>
            <a:r>
              <a:rPr lang="en-US" sz="2000" dirty="0" smtClean="0"/>
              <a:t>amplitude, symmetry, I3D</a:t>
            </a:r>
            <a:endParaRPr lang="en-US" sz="2000" dirty="0"/>
          </a:p>
          <a:p>
            <a:endParaRPr lang="en-US" sz="2000"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23</a:t>
            </a:fld>
            <a:endParaRPr lang="en-US"/>
          </a:p>
        </p:txBody>
      </p:sp>
      <p:sp>
        <p:nvSpPr>
          <p:cNvPr id="9" name="Rectangle 8"/>
          <p:cNvSpPr/>
          <p:nvPr/>
        </p:nvSpPr>
        <p:spPr>
          <a:xfrm>
            <a:off x="3296682" y="2913125"/>
            <a:ext cx="1224076" cy="398374"/>
          </a:xfrm>
          <a:prstGeom prst="rect">
            <a:avLst/>
          </a:prstGeom>
          <a:gradFill>
            <a:gsLst>
              <a:gs pos="0">
                <a:schemeClr val="accent6"/>
              </a:gs>
              <a:gs pos="100000">
                <a:schemeClr val="accent2">
                  <a:lumMod val="40000"/>
                  <a:lumOff val="60000"/>
                </a:schemeClr>
              </a:gs>
            </a:gsLst>
            <a:lin ang="2700000" scaled="0"/>
          </a:gra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KSD 8</a:t>
            </a:r>
            <a:endParaRPr lang="en-US" sz="1600" b="1" dirty="0"/>
          </a:p>
        </p:txBody>
      </p:sp>
      <p:sp>
        <p:nvSpPr>
          <p:cNvPr id="10" name="Rectangle 9"/>
          <p:cNvSpPr/>
          <p:nvPr/>
        </p:nvSpPr>
        <p:spPr>
          <a:xfrm>
            <a:off x="3296682" y="4004004"/>
            <a:ext cx="1224076" cy="398374"/>
          </a:xfrm>
          <a:prstGeom prst="rect">
            <a:avLst/>
          </a:prstGeom>
          <a:gradFill>
            <a:gsLst>
              <a:gs pos="0">
                <a:schemeClr val="accent6"/>
              </a:gs>
              <a:gs pos="100000">
                <a:schemeClr val="accent2">
                  <a:lumMod val="40000"/>
                  <a:lumOff val="60000"/>
                </a:schemeClr>
              </a:gs>
            </a:gsLst>
            <a:lin ang="2700000" scaled="0"/>
          </a:gra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KSD 32</a:t>
            </a:r>
            <a:endParaRPr lang="en-US" sz="1600" b="1" dirty="0"/>
          </a:p>
        </p:txBody>
      </p:sp>
      <p:sp>
        <p:nvSpPr>
          <p:cNvPr id="11" name="Rectangle 10"/>
          <p:cNvSpPr/>
          <p:nvPr/>
        </p:nvSpPr>
        <p:spPr>
          <a:xfrm>
            <a:off x="976559" y="3331768"/>
            <a:ext cx="1224076" cy="398374"/>
          </a:xfrm>
          <a:prstGeom prst="rect">
            <a:avLst/>
          </a:prstGeom>
          <a:gradFill flip="none" rotWithShape="1">
            <a:gsLst>
              <a:gs pos="0">
                <a:schemeClr val="tx1">
                  <a:lumMod val="50000"/>
                  <a:lumOff val="50000"/>
                </a:schemeClr>
              </a:gs>
              <a:gs pos="100000">
                <a:schemeClr val="bg1">
                  <a:lumMod val="85000"/>
                </a:schemeClr>
              </a:gs>
            </a:gsLst>
            <a:lin ang="2700000" scaled="0"/>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SEGY file</a:t>
            </a:r>
            <a:endParaRPr lang="en-US" sz="1600" b="1" dirty="0"/>
          </a:p>
        </p:txBody>
      </p:sp>
      <p:cxnSp>
        <p:nvCxnSpPr>
          <p:cNvPr id="13" name="Straight Arrow Connector 12"/>
          <p:cNvCxnSpPr/>
          <p:nvPr/>
        </p:nvCxnSpPr>
        <p:spPr bwMode="auto">
          <a:xfrm flipV="1">
            <a:off x="2318918" y="3112312"/>
            <a:ext cx="899735" cy="318516"/>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cxnSp>
        <p:nvCxnSpPr>
          <p:cNvPr id="15" name="Straight Arrow Connector 14"/>
          <p:cNvCxnSpPr/>
          <p:nvPr/>
        </p:nvCxnSpPr>
        <p:spPr bwMode="auto">
          <a:xfrm>
            <a:off x="2318918" y="3599077"/>
            <a:ext cx="899735" cy="534010"/>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cxnSp>
        <p:nvCxnSpPr>
          <p:cNvPr id="17" name="Elbow Connector 16"/>
          <p:cNvCxnSpPr/>
          <p:nvPr/>
        </p:nvCxnSpPr>
        <p:spPr bwMode="auto">
          <a:xfrm>
            <a:off x="3908720" y="4498848"/>
            <a:ext cx="985116" cy="285293"/>
          </a:xfrm>
          <a:prstGeom prst="bentConnector3">
            <a:avLst>
              <a:gd name="adj1" fmla="val -495"/>
            </a:avLst>
          </a:prstGeom>
          <a:solidFill>
            <a:schemeClr val="accent1"/>
          </a:solidFill>
          <a:ln w="22225" cap="flat" cmpd="sng" algn="ctr">
            <a:solidFill>
              <a:schemeClr val="accent6"/>
            </a:solidFill>
            <a:prstDash val="solid"/>
            <a:round/>
            <a:headEnd type="none" w="med" len="med"/>
            <a:tailEnd type="stealth" w="lg" len="lg"/>
          </a:ln>
          <a:effectLst/>
        </p:spPr>
      </p:cxnSp>
      <p:sp>
        <p:nvSpPr>
          <p:cNvPr id="21" name="Rectangle 20"/>
          <p:cNvSpPr/>
          <p:nvPr/>
        </p:nvSpPr>
        <p:spPr>
          <a:xfrm>
            <a:off x="4985274" y="4554778"/>
            <a:ext cx="1224076" cy="398374"/>
          </a:xfrm>
          <a:prstGeom prst="rect">
            <a:avLst/>
          </a:prstGeom>
          <a:gradFill>
            <a:gsLst>
              <a:gs pos="0">
                <a:schemeClr val="accent6"/>
              </a:gs>
              <a:gs pos="100000">
                <a:schemeClr val="accent2">
                  <a:lumMod val="40000"/>
                  <a:lumOff val="60000"/>
                </a:schemeClr>
              </a:gs>
            </a:gsLst>
            <a:lin ang="2700000" scaled="0"/>
          </a:gra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Brick 8</a:t>
            </a:r>
            <a:endParaRPr lang="en-US" sz="1600" b="1" dirty="0"/>
          </a:p>
        </p:txBody>
      </p:sp>
      <p:sp>
        <p:nvSpPr>
          <p:cNvPr id="22" name="Rectangle 21"/>
          <p:cNvSpPr/>
          <p:nvPr/>
        </p:nvSpPr>
        <p:spPr>
          <a:xfrm>
            <a:off x="5972826" y="2404108"/>
            <a:ext cx="1224076"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Hue 0</a:t>
            </a:r>
            <a:endParaRPr lang="en-US" sz="1600" b="1" dirty="0"/>
          </a:p>
        </p:txBody>
      </p:sp>
      <p:sp>
        <p:nvSpPr>
          <p:cNvPr id="23" name="Rectangle 22"/>
          <p:cNvSpPr/>
          <p:nvPr/>
        </p:nvSpPr>
        <p:spPr>
          <a:xfrm>
            <a:off x="6361750" y="2933394"/>
            <a:ext cx="1224076"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Hue 0.5</a:t>
            </a:r>
            <a:endParaRPr lang="en-US" sz="1600" b="1" dirty="0"/>
          </a:p>
        </p:txBody>
      </p:sp>
      <p:sp>
        <p:nvSpPr>
          <p:cNvPr id="24" name="Rectangle 23"/>
          <p:cNvSpPr/>
          <p:nvPr/>
        </p:nvSpPr>
        <p:spPr>
          <a:xfrm>
            <a:off x="6644605" y="4023298"/>
            <a:ext cx="1224076"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Hue 25</a:t>
            </a:r>
            <a:endParaRPr lang="en-US" sz="1600" b="1" dirty="0"/>
          </a:p>
        </p:txBody>
      </p:sp>
      <p:sp>
        <p:nvSpPr>
          <p:cNvPr id="25" name="TextBox 24"/>
          <p:cNvSpPr txBox="1"/>
          <p:nvPr/>
        </p:nvSpPr>
        <p:spPr>
          <a:xfrm>
            <a:off x="7034745" y="3370355"/>
            <a:ext cx="152400" cy="592470"/>
          </a:xfrm>
          <a:prstGeom prst="rect">
            <a:avLst/>
          </a:prstGeom>
          <a:noFill/>
        </p:spPr>
        <p:txBody>
          <a:bodyPr wrap="square" rtlCol="0">
            <a:spAutoFit/>
          </a:bodyPr>
          <a:lstStyle/>
          <a:p>
            <a:pPr>
              <a:lnSpc>
                <a:spcPct val="50000"/>
              </a:lnSpc>
            </a:pPr>
            <a:r>
              <a:rPr lang="en-US" sz="2000" b="1" dirty="0" smtClean="0">
                <a:latin typeface="Andalus" panose="02020603050405020304" pitchFamily="18" charset="-78"/>
                <a:cs typeface="Andalus" panose="02020603050405020304" pitchFamily="18" charset="-78"/>
              </a:rPr>
              <a:t>.</a:t>
            </a:r>
          </a:p>
          <a:p>
            <a:pPr>
              <a:lnSpc>
                <a:spcPct val="50000"/>
              </a:lnSpc>
            </a:pPr>
            <a:r>
              <a:rPr lang="en-US" sz="2000" b="1" dirty="0" smtClean="0">
                <a:latin typeface="Andalus" panose="02020603050405020304" pitchFamily="18" charset="-78"/>
                <a:cs typeface="Andalus" panose="02020603050405020304" pitchFamily="18" charset="-78"/>
              </a:rPr>
              <a:t>.</a:t>
            </a:r>
          </a:p>
          <a:p>
            <a:pPr>
              <a:lnSpc>
                <a:spcPct val="50000"/>
              </a:lnSpc>
            </a:pPr>
            <a:r>
              <a:rPr lang="en-US" sz="2000" b="1" dirty="0">
                <a:latin typeface="Andalus" panose="02020603050405020304" pitchFamily="18" charset="-78"/>
                <a:cs typeface="Andalus" panose="02020603050405020304" pitchFamily="18" charset="-78"/>
              </a:rPr>
              <a:t>.</a:t>
            </a:r>
          </a:p>
        </p:txBody>
      </p:sp>
      <p:cxnSp>
        <p:nvCxnSpPr>
          <p:cNvPr id="29" name="Straight Arrow Connector 28"/>
          <p:cNvCxnSpPr/>
          <p:nvPr/>
        </p:nvCxnSpPr>
        <p:spPr bwMode="auto">
          <a:xfrm flipV="1">
            <a:off x="4593913" y="2684678"/>
            <a:ext cx="1272845" cy="1319326"/>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cxnSp>
        <p:nvCxnSpPr>
          <p:cNvPr id="31" name="Straight Arrow Connector 30"/>
          <p:cNvCxnSpPr/>
          <p:nvPr/>
        </p:nvCxnSpPr>
        <p:spPr bwMode="auto">
          <a:xfrm flipV="1">
            <a:off x="4593913" y="3132581"/>
            <a:ext cx="1615437" cy="1000506"/>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cxnSp>
        <p:nvCxnSpPr>
          <p:cNvPr id="33" name="Straight Arrow Connector 32"/>
          <p:cNvCxnSpPr/>
          <p:nvPr/>
        </p:nvCxnSpPr>
        <p:spPr bwMode="auto">
          <a:xfrm>
            <a:off x="4593913" y="4222485"/>
            <a:ext cx="1843431" cy="0"/>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sp>
        <p:nvSpPr>
          <p:cNvPr id="34" name="TextBox 33"/>
          <p:cNvSpPr txBox="1"/>
          <p:nvPr/>
        </p:nvSpPr>
        <p:spPr>
          <a:xfrm rot="16200000">
            <a:off x="2148731" y="3456238"/>
            <a:ext cx="1343715" cy="246221"/>
          </a:xfrm>
          <a:prstGeom prst="rect">
            <a:avLst/>
          </a:prstGeom>
          <a:solidFill>
            <a:schemeClr val="bg1">
              <a:alpha val="74000"/>
            </a:schemeClr>
          </a:solidFill>
          <a:ln>
            <a:solidFill>
              <a:schemeClr val="tx1"/>
            </a:solidFill>
          </a:ln>
        </p:spPr>
        <p:txBody>
          <a:bodyPr wrap="square" rtlCol="0">
            <a:spAutoFit/>
          </a:bodyPr>
          <a:lstStyle/>
          <a:p>
            <a:pPr algn="ctr"/>
            <a:r>
              <a:rPr lang="en-US" dirty="0" smtClean="0"/>
              <a:t>Import SEGY</a:t>
            </a:r>
            <a:endParaRPr lang="en-US" dirty="0"/>
          </a:p>
        </p:txBody>
      </p:sp>
      <p:sp>
        <p:nvSpPr>
          <p:cNvPr id="37" name="TextBox 36"/>
          <p:cNvSpPr txBox="1"/>
          <p:nvPr/>
        </p:nvSpPr>
        <p:spPr>
          <a:xfrm>
            <a:off x="3294209" y="4706930"/>
            <a:ext cx="1343715" cy="246221"/>
          </a:xfrm>
          <a:prstGeom prst="rect">
            <a:avLst/>
          </a:prstGeom>
          <a:solidFill>
            <a:schemeClr val="bg1">
              <a:alpha val="74000"/>
            </a:schemeClr>
          </a:solidFill>
          <a:ln>
            <a:solidFill>
              <a:schemeClr val="tx1"/>
            </a:solidFill>
          </a:ln>
        </p:spPr>
        <p:txBody>
          <a:bodyPr wrap="square" rtlCol="0">
            <a:spAutoFit/>
          </a:bodyPr>
          <a:lstStyle/>
          <a:p>
            <a:pPr algn="ctr"/>
            <a:r>
              <a:rPr lang="en-US" dirty="0" smtClean="0"/>
              <a:t>Generate brick</a:t>
            </a:r>
            <a:endParaRPr lang="en-US" dirty="0"/>
          </a:p>
        </p:txBody>
      </p:sp>
      <p:sp>
        <p:nvSpPr>
          <p:cNvPr id="38" name="TextBox 37"/>
          <p:cNvSpPr txBox="1"/>
          <p:nvPr/>
        </p:nvSpPr>
        <p:spPr>
          <a:xfrm rot="19682531">
            <a:off x="4789644" y="3471967"/>
            <a:ext cx="1343715" cy="246221"/>
          </a:xfrm>
          <a:prstGeom prst="rect">
            <a:avLst/>
          </a:prstGeom>
          <a:solidFill>
            <a:schemeClr val="bg1">
              <a:alpha val="74000"/>
            </a:schemeClr>
          </a:solidFill>
          <a:ln>
            <a:solidFill>
              <a:schemeClr val="tx1"/>
            </a:solidFill>
          </a:ln>
        </p:spPr>
        <p:txBody>
          <a:bodyPr wrap="square" rtlCol="0">
            <a:spAutoFit/>
          </a:bodyPr>
          <a:lstStyle/>
          <a:p>
            <a:pPr algn="ctr"/>
            <a:r>
              <a:rPr lang="en-US" dirty="0" smtClean="0"/>
              <a:t>Hue compression</a:t>
            </a:r>
            <a:endParaRPr lang="en-US" dirty="0"/>
          </a:p>
        </p:txBody>
      </p:sp>
    </p:spTree>
    <p:extLst>
      <p:ext uri="{BB962C8B-B14F-4D97-AF65-F5344CB8AC3E}">
        <p14:creationId xmlns:p14="http://schemas.microsoft.com/office/powerpoint/2010/main" val="38012876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Amplitude Inline Reading</a:t>
            </a:r>
            <a:endParaRPr lang="en-US" dirty="0"/>
          </a:p>
        </p:txBody>
      </p:sp>
      <p:sp>
        <p:nvSpPr>
          <p:cNvPr id="3" name="Content Placeholder 2"/>
          <p:cNvSpPr>
            <a:spLocks noGrp="1"/>
          </p:cNvSpPr>
          <p:nvPr>
            <p:ph idx="1"/>
          </p:nvPr>
        </p:nvSpPr>
        <p:spPr/>
        <p:txBody>
          <a:bodyPr/>
          <a:lstStyle/>
          <a:p>
            <a:pPr marL="285750" indent="-285750"/>
            <a:r>
              <a:rPr lang="en-US" dirty="0" smtClean="0"/>
              <a:t>Hue 0.5 is 4-5 times faster than KSD 8 bit (Main use case)</a:t>
            </a:r>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24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273941086"/>
              </p:ext>
            </p:extLst>
          </p:nvPr>
        </p:nvGraphicFramePr>
        <p:xfrm>
          <a:off x="56029" y="1849799"/>
          <a:ext cx="2999591" cy="26828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866558122"/>
              </p:ext>
            </p:extLst>
          </p:nvPr>
        </p:nvGraphicFramePr>
        <p:xfrm>
          <a:off x="3086100" y="1851660"/>
          <a:ext cx="2999591" cy="26809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2969690986"/>
              </p:ext>
            </p:extLst>
          </p:nvPr>
        </p:nvGraphicFramePr>
        <p:xfrm>
          <a:off x="6144409" y="1859280"/>
          <a:ext cx="2999591" cy="268096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250392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Brick Reading</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2000" dirty="0"/>
              <a:t>8 bit brick file is generated from the original KSD </a:t>
            </a:r>
            <a:r>
              <a:rPr lang="en-US" sz="2000" dirty="0" smtClean="0"/>
              <a:t>32bit </a:t>
            </a:r>
            <a:r>
              <a:rPr lang="en-US" sz="2000" dirty="0"/>
              <a:t>file</a:t>
            </a:r>
          </a:p>
          <a:p>
            <a:pPr marL="285750" indent="-285750">
              <a:buFont typeface="Arial" panose="020B0604020202020204" pitchFamily="34" charset="0"/>
              <a:buChar char="•"/>
            </a:pPr>
            <a:r>
              <a:rPr lang="en-US" sz="2000" dirty="0" smtClean="0"/>
              <a:t>Hue 0.5 and Brick 8 are comparable</a:t>
            </a:r>
          </a:p>
          <a:p>
            <a:pPr marL="285750" indent="-285750">
              <a:buFont typeface="Arial" panose="020B0604020202020204" pitchFamily="34" charset="0"/>
              <a:buChar char="•"/>
            </a:pPr>
            <a:r>
              <a:rPr lang="en-US" sz="2000" dirty="0" smtClean="0">
                <a:solidFill>
                  <a:srgbClr val="00B050"/>
                </a:solidFill>
              </a:rPr>
              <a:t>Green point </a:t>
            </a:r>
            <a:r>
              <a:rPr lang="en-US" sz="2000" dirty="0" smtClean="0"/>
              <a:t>indicates slower performance of Hue 0 vs. Brick 8</a:t>
            </a:r>
            <a:endParaRPr lang="en-US" sz="2000"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25</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403999644"/>
              </p:ext>
            </p:extLst>
          </p:nvPr>
        </p:nvGraphicFramePr>
        <p:xfrm>
          <a:off x="0" y="2377072"/>
          <a:ext cx="2985303" cy="24442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1042170978"/>
              </p:ext>
            </p:extLst>
          </p:nvPr>
        </p:nvGraphicFramePr>
        <p:xfrm>
          <a:off x="3005922" y="2377440"/>
          <a:ext cx="2985303" cy="24358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985601986"/>
              </p:ext>
            </p:extLst>
          </p:nvPr>
        </p:nvGraphicFramePr>
        <p:xfrm>
          <a:off x="6067257" y="2377072"/>
          <a:ext cx="2985303" cy="24442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814685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Compression Ratio</a:t>
            </a:r>
            <a:endParaRPr lang="en-US" dirty="0"/>
          </a:p>
        </p:txBody>
      </p:sp>
      <p:sp>
        <p:nvSpPr>
          <p:cNvPr id="3" name="Content Placeholder 2"/>
          <p:cNvSpPr>
            <a:spLocks noGrp="1"/>
          </p:cNvSpPr>
          <p:nvPr>
            <p:ph idx="1"/>
          </p:nvPr>
        </p:nvSpPr>
        <p:spPr/>
        <p:txBody>
          <a:bodyPr/>
          <a:lstStyle/>
          <a:p>
            <a:r>
              <a:rPr lang="en-US" sz="1800" dirty="0"/>
              <a:t>Compression ratio = size(KSD 32) / size(Hue) on 4 dimensions</a:t>
            </a:r>
          </a:p>
          <a:p>
            <a:r>
              <a:rPr lang="en-US" sz="1800" dirty="0"/>
              <a:t>Hue uncompressed is 3.9 – 4.1 times larger than KSD </a:t>
            </a:r>
            <a:r>
              <a:rPr lang="en-US" sz="1800" dirty="0" smtClean="0"/>
              <a:t>32</a:t>
            </a:r>
          </a:p>
          <a:p>
            <a:r>
              <a:rPr lang="en-US" sz="1800" dirty="0" smtClean="0"/>
              <a:t>Note: KSD is only </a:t>
            </a:r>
            <a:r>
              <a:rPr lang="en-US" sz="1800" dirty="0" smtClean="0">
                <a:solidFill>
                  <a:srgbClr val="FF0000"/>
                </a:solidFill>
              </a:rPr>
              <a:t>inline dimension </a:t>
            </a:r>
            <a:r>
              <a:rPr lang="en-US" sz="1800" dirty="0" smtClean="0"/>
              <a:t>and Hue is on </a:t>
            </a:r>
            <a:r>
              <a:rPr lang="en-US" sz="1800" dirty="0" smtClean="0">
                <a:solidFill>
                  <a:srgbClr val="FF0000"/>
                </a:solidFill>
              </a:rPr>
              <a:t>4 dimensions</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26</a:t>
            </a:fld>
            <a:endParaRPr lang="en-US"/>
          </a:p>
        </p:txBody>
      </p:sp>
      <p:graphicFrame>
        <p:nvGraphicFramePr>
          <p:cNvPr id="5" name="Chart 4"/>
          <p:cNvGraphicFramePr>
            <a:graphicFrameLocks/>
          </p:cNvGraphicFramePr>
          <p:nvPr>
            <p:extLst>
              <p:ext uri="{D42A27DB-BD31-4B8C-83A1-F6EECF244321}">
                <p14:modId xmlns:p14="http://schemas.microsoft.com/office/powerpoint/2010/main" val="4293684893"/>
              </p:ext>
            </p:extLst>
          </p:nvPr>
        </p:nvGraphicFramePr>
        <p:xfrm>
          <a:off x="0" y="2249977"/>
          <a:ext cx="3088173" cy="26820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2960790632"/>
              </p:ext>
            </p:extLst>
          </p:nvPr>
        </p:nvGraphicFramePr>
        <p:xfrm>
          <a:off x="2994660" y="2247900"/>
          <a:ext cx="3088173" cy="26745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1788119290"/>
              </p:ext>
            </p:extLst>
          </p:nvPr>
        </p:nvGraphicFramePr>
        <p:xfrm>
          <a:off x="5991225" y="2246167"/>
          <a:ext cx="3088173" cy="268206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120369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TKS Workflow</a:t>
            </a:r>
            <a:endParaRPr lang="en-US" dirty="0"/>
          </a:p>
        </p:txBody>
      </p:sp>
      <p:sp>
        <p:nvSpPr>
          <p:cNvPr id="3" name="Content Placeholder 2"/>
          <p:cNvSpPr>
            <a:spLocks noGrp="1"/>
          </p:cNvSpPr>
          <p:nvPr>
            <p:ph idx="1"/>
          </p:nvPr>
        </p:nvSpPr>
        <p:spPr/>
        <p:txBody>
          <a:bodyPr/>
          <a:lstStyle/>
          <a:p>
            <a:pPr>
              <a:lnSpc>
                <a:spcPct val="120000"/>
              </a:lnSpc>
            </a:pPr>
            <a:r>
              <a:rPr lang="en-US" sz="1800" dirty="0" smtClean="0">
                <a:solidFill>
                  <a:srgbClr val="FF0000"/>
                </a:solidFill>
              </a:rPr>
              <a:t>Input</a:t>
            </a:r>
            <a:r>
              <a:rPr lang="en-US" sz="1800" dirty="0" smtClean="0"/>
              <a:t>: KSD 32bit (amplitude)</a:t>
            </a:r>
          </a:p>
          <a:p>
            <a:pPr>
              <a:lnSpc>
                <a:spcPct val="120000"/>
              </a:lnSpc>
            </a:pPr>
            <a:r>
              <a:rPr lang="en-US" sz="1800" dirty="0" smtClean="0">
                <a:solidFill>
                  <a:srgbClr val="FF0000"/>
                </a:solidFill>
              </a:rPr>
              <a:t>Output</a:t>
            </a:r>
            <a:r>
              <a:rPr lang="en-US" sz="1800" dirty="0" smtClean="0"/>
              <a:t>: KSD 8bit for </a:t>
            </a:r>
            <a:r>
              <a:rPr lang="en-US" sz="1800" dirty="0"/>
              <a:t>Symmetry, I3D and Brick volumes</a:t>
            </a:r>
          </a:p>
          <a:p>
            <a:pPr>
              <a:lnSpc>
                <a:spcPct val="120000"/>
              </a:lnSpc>
            </a:pPr>
            <a:r>
              <a:rPr lang="en-US" sz="1800" dirty="0"/>
              <a:t>I3D tests done on 128X128X128 blocks with no overlap (Real I3D times will be </a:t>
            </a:r>
            <a:r>
              <a:rPr lang="en-US" sz="1800" dirty="0" smtClean="0"/>
              <a:t>3-4 times slower</a:t>
            </a:r>
            <a:r>
              <a:rPr lang="en-US" sz="1800" dirty="0"/>
              <a:t>)</a:t>
            </a:r>
          </a:p>
          <a:p>
            <a:pPr>
              <a:lnSpc>
                <a:spcPct val="120000"/>
              </a:lnSpc>
            </a:pPr>
            <a:r>
              <a:rPr lang="en-US" sz="1800" dirty="0"/>
              <a:t>Improved brick performance by writing bricks along with </a:t>
            </a:r>
            <a:r>
              <a:rPr lang="en-US" sz="1800" dirty="0" smtClean="0"/>
              <a:t>KSD instead </a:t>
            </a:r>
            <a:r>
              <a:rPr lang="en-US" sz="1800" dirty="0"/>
              <a:t>of creating bricks after completion</a:t>
            </a:r>
            <a:r>
              <a:rPr lang="en-US" sz="1800" dirty="0" smtClean="0"/>
              <a:t>.</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27</a:t>
            </a:fld>
            <a:endParaRPr lang="en-US"/>
          </a:p>
        </p:txBody>
      </p:sp>
      <p:sp>
        <p:nvSpPr>
          <p:cNvPr id="5" name="Rectangle 4"/>
          <p:cNvSpPr/>
          <p:nvPr/>
        </p:nvSpPr>
        <p:spPr>
          <a:xfrm>
            <a:off x="1262142" y="3920184"/>
            <a:ext cx="1224076" cy="398374"/>
          </a:xfrm>
          <a:prstGeom prst="rect">
            <a:avLst/>
          </a:prstGeom>
          <a:gradFill>
            <a:gsLst>
              <a:gs pos="0">
                <a:schemeClr val="accent6"/>
              </a:gs>
              <a:gs pos="100000">
                <a:schemeClr val="accent2">
                  <a:lumMod val="40000"/>
                  <a:lumOff val="60000"/>
                </a:schemeClr>
              </a:gs>
            </a:gsLst>
            <a:lin ang="2700000" scaled="0"/>
          </a:gra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Amplitude</a:t>
            </a:r>
          </a:p>
          <a:p>
            <a:pPr algn="ctr"/>
            <a:r>
              <a:rPr lang="en-US" sz="1200" b="1" dirty="0" smtClean="0"/>
              <a:t>(KSD 32)</a:t>
            </a:r>
            <a:endParaRPr lang="en-US" sz="1200" b="1" dirty="0"/>
          </a:p>
        </p:txBody>
      </p:sp>
      <p:sp>
        <p:nvSpPr>
          <p:cNvPr id="6" name="Rectangle 5"/>
          <p:cNvSpPr/>
          <p:nvPr/>
        </p:nvSpPr>
        <p:spPr>
          <a:xfrm>
            <a:off x="3647760" y="3920184"/>
            <a:ext cx="1224076"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Symmetry</a:t>
            </a:r>
            <a:endParaRPr lang="en-US" sz="1400" b="1" dirty="0"/>
          </a:p>
        </p:txBody>
      </p:sp>
      <p:sp>
        <p:nvSpPr>
          <p:cNvPr id="8" name="Rectangle 7"/>
          <p:cNvSpPr/>
          <p:nvPr/>
        </p:nvSpPr>
        <p:spPr>
          <a:xfrm>
            <a:off x="3647760" y="4485486"/>
            <a:ext cx="1224076" cy="398374"/>
          </a:xfrm>
          <a:prstGeom prst="rect">
            <a:avLst/>
          </a:prstGeom>
          <a:gradFill>
            <a:gsLst>
              <a:gs pos="0">
                <a:schemeClr val="accent6"/>
              </a:gs>
              <a:gs pos="100000">
                <a:schemeClr val="accent2">
                  <a:lumMod val="40000"/>
                  <a:lumOff val="60000"/>
                </a:schemeClr>
              </a:gs>
            </a:gsLst>
            <a:lin ang="2700000" scaled="0"/>
          </a:gra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Amplitude</a:t>
            </a:r>
          </a:p>
          <a:p>
            <a:pPr algn="ctr"/>
            <a:r>
              <a:rPr lang="en-US" sz="1200" b="1" dirty="0" smtClean="0"/>
              <a:t>(Brick 8)</a:t>
            </a:r>
            <a:endParaRPr lang="en-US" sz="1200" b="1" dirty="0"/>
          </a:p>
        </p:txBody>
      </p:sp>
      <p:cxnSp>
        <p:nvCxnSpPr>
          <p:cNvPr id="9" name="Straight Arrow Connector 8"/>
          <p:cNvCxnSpPr/>
          <p:nvPr/>
        </p:nvCxnSpPr>
        <p:spPr bwMode="auto">
          <a:xfrm>
            <a:off x="2557678" y="4119371"/>
            <a:ext cx="970382" cy="0"/>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cxnSp>
        <p:nvCxnSpPr>
          <p:cNvPr id="12" name="Elbow Connector 11"/>
          <p:cNvCxnSpPr/>
          <p:nvPr/>
        </p:nvCxnSpPr>
        <p:spPr bwMode="auto">
          <a:xfrm>
            <a:off x="1874180" y="4415028"/>
            <a:ext cx="1653880" cy="285293"/>
          </a:xfrm>
          <a:prstGeom prst="bentConnector3">
            <a:avLst>
              <a:gd name="adj1" fmla="val -681"/>
            </a:avLst>
          </a:prstGeom>
          <a:solidFill>
            <a:schemeClr val="accent1"/>
          </a:solidFill>
          <a:ln w="22225" cap="flat" cmpd="sng" algn="ctr">
            <a:solidFill>
              <a:schemeClr val="accent6"/>
            </a:solidFill>
            <a:prstDash val="solid"/>
            <a:round/>
            <a:headEnd type="none" w="med" len="med"/>
            <a:tailEnd type="stealth" w="lg" len="lg"/>
          </a:ln>
          <a:effectLst/>
        </p:spPr>
      </p:cxnSp>
      <p:sp>
        <p:nvSpPr>
          <p:cNvPr id="15" name="Rectangle 14"/>
          <p:cNvSpPr/>
          <p:nvPr/>
        </p:nvSpPr>
        <p:spPr>
          <a:xfrm>
            <a:off x="5851158" y="3925553"/>
            <a:ext cx="1486901"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I3D Dip</a:t>
            </a:r>
            <a:endParaRPr lang="en-US" sz="1200" b="1" dirty="0"/>
          </a:p>
        </p:txBody>
      </p:sp>
      <p:cxnSp>
        <p:nvCxnSpPr>
          <p:cNvPr id="16" name="Straight Arrow Connector 15"/>
          <p:cNvCxnSpPr/>
          <p:nvPr/>
        </p:nvCxnSpPr>
        <p:spPr bwMode="auto">
          <a:xfrm>
            <a:off x="4949037" y="4124740"/>
            <a:ext cx="779882" cy="0"/>
          </a:xfrm>
          <a:prstGeom prst="straightConnector1">
            <a:avLst/>
          </a:prstGeom>
          <a:solidFill>
            <a:schemeClr val="accent1"/>
          </a:solidFill>
          <a:ln w="22225" cap="flat" cmpd="sng" algn="ctr">
            <a:solidFill>
              <a:srgbClr val="FF0000"/>
            </a:solidFill>
            <a:prstDash val="solid"/>
            <a:round/>
            <a:headEnd type="none" w="med" len="med"/>
            <a:tailEnd type="stealth" w="lg" len="lg"/>
          </a:ln>
          <a:effectLst/>
        </p:spPr>
      </p:cxnSp>
      <p:sp>
        <p:nvSpPr>
          <p:cNvPr id="17" name="Rectangle 16"/>
          <p:cNvSpPr/>
          <p:nvPr/>
        </p:nvSpPr>
        <p:spPr>
          <a:xfrm>
            <a:off x="5851158" y="3338813"/>
            <a:ext cx="1486901"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I3D Azimuth</a:t>
            </a:r>
            <a:endParaRPr lang="en-US" sz="1200" b="1" dirty="0"/>
          </a:p>
        </p:txBody>
      </p:sp>
      <p:sp>
        <p:nvSpPr>
          <p:cNvPr id="18" name="Rectangle 17"/>
          <p:cNvSpPr/>
          <p:nvPr/>
        </p:nvSpPr>
        <p:spPr>
          <a:xfrm>
            <a:off x="5851158" y="4476327"/>
            <a:ext cx="1486901"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I3D Energy</a:t>
            </a:r>
            <a:endParaRPr lang="en-US" sz="1200" b="1" dirty="0"/>
          </a:p>
        </p:txBody>
      </p:sp>
      <p:cxnSp>
        <p:nvCxnSpPr>
          <p:cNvPr id="19" name="Straight Arrow Connector 18"/>
          <p:cNvCxnSpPr/>
          <p:nvPr/>
        </p:nvCxnSpPr>
        <p:spPr bwMode="auto">
          <a:xfrm flipV="1">
            <a:off x="4949037" y="3538000"/>
            <a:ext cx="779882" cy="441960"/>
          </a:xfrm>
          <a:prstGeom prst="straightConnector1">
            <a:avLst/>
          </a:prstGeom>
          <a:solidFill>
            <a:schemeClr val="accent1"/>
          </a:solidFill>
          <a:ln w="22225" cap="flat" cmpd="sng" algn="ctr">
            <a:solidFill>
              <a:srgbClr val="FF0000"/>
            </a:solidFill>
            <a:prstDash val="solid"/>
            <a:round/>
            <a:headEnd type="none" w="med" len="med"/>
            <a:tailEnd type="stealth" w="lg" len="lg"/>
          </a:ln>
          <a:effectLst/>
        </p:spPr>
      </p:cxnSp>
      <p:cxnSp>
        <p:nvCxnSpPr>
          <p:cNvPr id="20" name="Straight Arrow Connector 19"/>
          <p:cNvCxnSpPr/>
          <p:nvPr/>
        </p:nvCxnSpPr>
        <p:spPr bwMode="auto">
          <a:xfrm>
            <a:off x="4949037" y="4266471"/>
            <a:ext cx="779882" cy="409043"/>
          </a:xfrm>
          <a:prstGeom prst="straightConnector1">
            <a:avLst/>
          </a:prstGeom>
          <a:solidFill>
            <a:schemeClr val="accent1"/>
          </a:solidFill>
          <a:ln w="22225" cap="flat" cmpd="sng" algn="ctr">
            <a:solidFill>
              <a:srgbClr val="FF0000"/>
            </a:solidFill>
            <a:prstDash val="solid"/>
            <a:round/>
            <a:headEnd type="none" w="med" len="med"/>
            <a:tailEnd type="stealth" w="lg" len="lg"/>
          </a:ln>
          <a:effectLst/>
        </p:spPr>
      </p:cxnSp>
    </p:spTree>
    <p:extLst>
      <p:ext uri="{BB962C8B-B14F-4D97-AF65-F5344CB8AC3E}">
        <p14:creationId xmlns:p14="http://schemas.microsoft.com/office/powerpoint/2010/main" val="34524693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Hue Workflow</a:t>
            </a:r>
            <a:endParaRPr lang="en-US" dirty="0"/>
          </a:p>
        </p:txBody>
      </p:sp>
      <p:sp>
        <p:nvSpPr>
          <p:cNvPr id="3" name="Content Placeholder 2"/>
          <p:cNvSpPr>
            <a:spLocks noGrp="1"/>
          </p:cNvSpPr>
          <p:nvPr>
            <p:ph idx="1"/>
          </p:nvPr>
        </p:nvSpPr>
        <p:spPr>
          <a:xfrm>
            <a:off x="209551" y="1171575"/>
            <a:ext cx="8537575" cy="3381375"/>
          </a:xfrm>
        </p:spPr>
        <p:txBody>
          <a:bodyPr/>
          <a:lstStyle/>
          <a:p>
            <a:pPr>
              <a:lnSpc>
                <a:spcPct val="120000"/>
              </a:lnSpc>
            </a:pPr>
            <a:r>
              <a:rPr lang="en-US" sz="1800" dirty="0" smtClean="0"/>
              <a:t>Compression tolerance </a:t>
            </a:r>
            <a:r>
              <a:rPr lang="en-US" sz="1800" dirty="0" smtClean="0">
                <a:solidFill>
                  <a:srgbClr val="FF0000"/>
                </a:solidFill>
              </a:rPr>
              <a:t>0.5</a:t>
            </a:r>
            <a:r>
              <a:rPr lang="en-US" sz="1800" dirty="0" smtClean="0"/>
              <a:t> on input and output 32bit data</a:t>
            </a:r>
          </a:p>
          <a:p>
            <a:pPr>
              <a:lnSpc>
                <a:spcPct val="120000"/>
              </a:lnSpc>
            </a:pPr>
            <a:r>
              <a:rPr lang="en-US" sz="1800" dirty="0" smtClean="0"/>
              <a:t>Cached dimensions: </a:t>
            </a:r>
            <a:r>
              <a:rPr lang="en-US" sz="1800" dirty="0" smtClean="0">
                <a:solidFill>
                  <a:srgbClr val="FF0000"/>
                </a:solidFill>
              </a:rPr>
              <a:t>Brick</a:t>
            </a:r>
            <a:r>
              <a:rPr lang="en-US" sz="1800" dirty="0" smtClean="0"/>
              <a:t> </a:t>
            </a:r>
            <a:r>
              <a:rPr lang="en-US" sz="1800" dirty="0"/>
              <a:t>and </a:t>
            </a:r>
            <a:r>
              <a:rPr lang="en-US" sz="1800" dirty="0" smtClean="0">
                <a:solidFill>
                  <a:srgbClr val="FF0000"/>
                </a:solidFill>
              </a:rPr>
              <a:t>Inline</a:t>
            </a:r>
            <a:endParaRPr lang="en-US" sz="1800" dirty="0">
              <a:solidFill>
                <a:srgbClr val="FF0000"/>
              </a:solidFill>
            </a:endParaRPr>
          </a:p>
          <a:p>
            <a:pPr>
              <a:lnSpc>
                <a:spcPct val="120000"/>
              </a:lnSpc>
            </a:pPr>
            <a:r>
              <a:rPr lang="en-US" sz="1800" dirty="0" smtClean="0"/>
              <a:t>Hue </a:t>
            </a:r>
            <a:r>
              <a:rPr lang="en-US" sz="1800" dirty="0"/>
              <a:t>I3D result on 330 GB volume is </a:t>
            </a:r>
            <a:r>
              <a:rPr lang="en-US" sz="1800" dirty="0" smtClean="0"/>
              <a:t>estimated.</a:t>
            </a:r>
            <a:endParaRPr lang="en-US" sz="1800" dirty="0"/>
          </a:p>
          <a:p>
            <a:pPr>
              <a:lnSpc>
                <a:spcPct val="120000"/>
              </a:lnSpc>
            </a:pPr>
            <a:r>
              <a:rPr lang="en-US" sz="1800" dirty="0"/>
              <a:t>I3D tests done on </a:t>
            </a:r>
            <a:r>
              <a:rPr lang="en-US" sz="1800" dirty="0" smtClean="0"/>
              <a:t>128x128x128 </a:t>
            </a:r>
            <a:r>
              <a:rPr lang="en-US" sz="1800" dirty="0"/>
              <a:t>blocks with no overlap (Real I3D times will be </a:t>
            </a:r>
            <a:r>
              <a:rPr lang="en-US" sz="1800" dirty="0" smtClean="0"/>
              <a:t>3-4 times slower)</a:t>
            </a:r>
          </a:p>
          <a:p>
            <a:endParaRPr lang="en-US" sz="1800" dirty="0" smtClean="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28</a:t>
            </a:fld>
            <a:endParaRPr lang="en-US" dirty="0"/>
          </a:p>
        </p:txBody>
      </p:sp>
      <p:sp>
        <p:nvSpPr>
          <p:cNvPr id="5" name="Rectangle 4"/>
          <p:cNvSpPr/>
          <p:nvPr/>
        </p:nvSpPr>
        <p:spPr>
          <a:xfrm>
            <a:off x="721122" y="3760164"/>
            <a:ext cx="1046160" cy="398374"/>
          </a:xfrm>
          <a:prstGeom prst="rect">
            <a:avLst/>
          </a:prstGeom>
          <a:gradFill>
            <a:gsLst>
              <a:gs pos="0">
                <a:schemeClr val="accent6"/>
              </a:gs>
              <a:gs pos="100000">
                <a:schemeClr val="accent2">
                  <a:lumMod val="40000"/>
                  <a:lumOff val="60000"/>
                </a:schemeClr>
              </a:gs>
            </a:gsLst>
            <a:lin ang="2700000" scaled="0"/>
          </a:gra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Amplitude</a:t>
            </a:r>
          </a:p>
          <a:p>
            <a:pPr algn="ctr"/>
            <a:r>
              <a:rPr lang="en-US" sz="1200" b="1" dirty="0" smtClean="0"/>
              <a:t>(KSD 32)</a:t>
            </a:r>
            <a:endParaRPr lang="en-US" sz="1200" b="1" dirty="0"/>
          </a:p>
        </p:txBody>
      </p:sp>
      <p:sp>
        <p:nvSpPr>
          <p:cNvPr id="6" name="Rectangle 5"/>
          <p:cNvSpPr/>
          <p:nvPr/>
        </p:nvSpPr>
        <p:spPr>
          <a:xfrm>
            <a:off x="4766579" y="3760164"/>
            <a:ext cx="1046160"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Symmetry</a:t>
            </a:r>
            <a:endParaRPr lang="en-US" sz="1200" b="1" dirty="0"/>
          </a:p>
        </p:txBody>
      </p:sp>
      <p:sp>
        <p:nvSpPr>
          <p:cNvPr id="7" name="Rectangle 6"/>
          <p:cNvSpPr/>
          <p:nvPr/>
        </p:nvSpPr>
        <p:spPr>
          <a:xfrm>
            <a:off x="6818898" y="3760164"/>
            <a:ext cx="1486901"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I3D Dip</a:t>
            </a:r>
            <a:endParaRPr lang="en-US" sz="1200" b="1" dirty="0"/>
          </a:p>
        </p:txBody>
      </p:sp>
      <p:cxnSp>
        <p:nvCxnSpPr>
          <p:cNvPr id="8" name="Straight Arrow Connector 7"/>
          <p:cNvCxnSpPr/>
          <p:nvPr/>
        </p:nvCxnSpPr>
        <p:spPr bwMode="auto">
          <a:xfrm>
            <a:off x="1864258" y="3959351"/>
            <a:ext cx="779882" cy="0"/>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cxnSp>
        <p:nvCxnSpPr>
          <p:cNvPr id="10" name="Straight Arrow Connector 9"/>
          <p:cNvCxnSpPr/>
          <p:nvPr/>
        </p:nvCxnSpPr>
        <p:spPr bwMode="auto">
          <a:xfrm>
            <a:off x="5916777" y="3959351"/>
            <a:ext cx="779882" cy="0"/>
          </a:xfrm>
          <a:prstGeom prst="straightConnector1">
            <a:avLst/>
          </a:prstGeom>
          <a:solidFill>
            <a:schemeClr val="accent1"/>
          </a:solidFill>
          <a:ln w="22225" cap="flat" cmpd="sng" algn="ctr">
            <a:solidFill>
              <a:srgbClr val="FF0000"/>
            </a:solidFill>
            <a:prstDash val="solid"/>
            <a:round/>
            <a:headEnd type="none" w="med" len="med"/>
            <a:tailEnd type="stealth" w="lg" len="lg"/>
          </a:ln>
          <a:effectLst/>
        </p:spPr>
      </p:cxnSp>
      <p:sp>
        <p:nvSpPr>
          <p:cNvPr id="12" name="Rectangle 11"/>
          <p:cNvSpPr/>
          <p:nvPr/>
        </p:nvSpPr>
        <p:spPr>
          <a:xfrm>
            <a:off x="2725740" y="3760164"/>
            <a:ext cx="1046160"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Amplitude</a:t>
            </a:r>
          </a:p>
          <a:p>
            <a:pPr algn="ctr"/>
            <a:r>
              <a:rPr lang="en-US" sz="1200" b="1" dirty="0" smtClean="0"/>
              <a:t>(Hue 0.5)</a:t>
            </a:r>
            <a:endParaRPr lang="en-US" sz="1200" b="1" dirty="0"/>
          </a:p>
        </p:txBody>
      </p:sp>
      <p:cxnSp>
        <p:nvCxnSpPr>
          <p:cNvPr id="13" name="Straight Arrow Connector 12"/>
          <p:cNvCxnSpPr/>
          <p:nvPr/>
        </p:nvCxnSpPr>
        <p:spPr bwMode="auto">
          <a:xfrm>
            <a:off x="3872397" y="3959351"/>
            <a:ext cx="779882" cy="0"/>
          </a:xfrm>
          <a:prstGeom prst="straightConnector1">
            <a:avLst/>
          </a:prstGeom>
          <a:solidFill>
            <a:schemeClr val="accent1"/>
          </a:solidFill>
          <a:ln w="22225" cap="flat" cmpd="sng" algn="ctr">
            <a:solidFill>
              <a:srgbClr val="FF0000"/>
            </a:solidFill>
            <a:prstDash val="solid"/>
            <a:round/>
            <a:headEnd type="none" w="med" len="med"/>
            <a:tailEnd type="stealth" w="lg" len="lg"/>
          </a:ln>
          <a:effectLst/>
        </p:spPr>
      </p:cxnSp>
      <p:sp>
        <p:nvSpPr>
          <p:cNvPr id="15" name="Rectangle 14"/>
          <p:cNvSpPr/>
          <p:nvPr/>
        </p:nvSpPr>
        <p:spPr>
          <a:xfrm>
            <a:off x="6818898" y="3173424"/>
            <a:ext cx="1486901"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I3D Azimuth</a:t>
            </a:r>
            <a:endParaRPr lang="en-US" sz="1200" b="1" dirty="0"/>
          </a:p>
        </p:txBody>
      </p:sp>
      <p:sp>
        <p:nvSpPr>
          <p:cNvPr id="16" name="Rectangle 15"/>
          <p:cNvSpPr/>
          <p:nvPr/>
        </p:nvSpPr>
        <p:spPr>
          <a:xfrm>
            <a:off x="6818898" y="4310938"/>
            <a:ext cx="1486901" cy="398374"/>
          </a:xfrm>
          <a:prstGeom prst="rect">
            <a:avLst/>
          </a:prstGeom>
          <a:gradFill>
            <a:gsLst>
              <a:gs pos="0">
                <a:srgbClr val="FF3D06"/>
              </a:gs>
              <a:gs pos="100000">
                <a:srgbClr val="FFCC99"/>
              </a:gs>
            </a:gsLst>
            <a:lin ang="2700000" scaled="0"/>
          </a:gradFill>
          <a:ln w="12700">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I3D Energy</a:t>
            </a:r>
            <a:endParaRPr lang="en-US" sz="1200" b="1" dirty="0"/>
          </a:p>
        </p:txBody>
      </p:sp>
      <p:cxnSp>
        <p:nvCxnSpPr>
          <p:cNvPr id="17" name="Straight Arrow Connector 16"/>
          <p:cNvCxnSpPr/>
          <p:nvPr/>
        </p:nvCxnSpPr>
        <p:spPr bwMode="auto">
          <a:xfrm flipV="1">
            <a:off x="5916777" y="3372611"/>
            <a:ext cx="779882" cy="441960"/>
          </a:xfrm>
          <a:prstGeom prst="straightConnector1">
            <a:avLst/>
          </a:prstGeom>
          <a:solidFill>
            <a:schemeClr val="accent1"/>
          </a:solidFill>
          <a:ln w="22225" cap="flat" cmpd="sng" algn="ctr">
            <a:solidFill>
              <a:srgbClr val="FF0000"/>
            </a:solidFill>
            <a:prstDash val="solid"/>
            <a:round/>
            <a:headEnd type="none" w="med" len="med"/>
            <a:tailEnd type="stealth" w="lg" len="lg"/>
          </a:ln>
          <a:effectLst/>
        </p:spPr>
      </p:cxnSp>
      <p:cxnSp>
        <p:nvCxnSpPr>
          <p:cNvPr id="18" name="Straight Arrow Connector 17"/>
          <p:cNvCxnSpPr/>
          <p:nvPr/>
        </p:nvCxnSpPr>
        <p:spPr bwMode="auto">
          <a:xfrm>
            <a:off x="5916777" y="4101082"/>
            <a:ext cx="779882" cy="409043"/>
          </a:xfrm>
          <a:prstGeom prst="straightConnector1">
            <a:avLst/>
          </a:prstGeom>
          <a:solidFill>
            <a:schemeClr val="accent1"/>
          </a:solidFill>
          <a:ln w="22225" cap="flat" cmpd="sng" algn="ctr">
            <a:solidFill>
              <a:srgbClr val="FF0000"/>
            </a:solidFill>
            <a:prstDash val="solid"/>
            <a:round/>
            <a:headEnd type="none" w="med" len="med"/>
            <a:tailEnd type="stealth" w="lg" len="lg"/>
          </a:ln>
          <a:effectLst/>
        </p:spPr>
      </p:cxnSp>
      <p:sp>
        <p:nvSpPr>
          <p:cNvPr id="21" name="Rounded Rectangular Callout 20"/>
          <p:cNvSpPr/>
          <p:nvPr/>
        </p:nvSpPr>
        <p:spPr bwMode="auto">
          <a:xfrm>
            <a:off x="1767840" y="3254195"/>
            <a:ext cx="932408" cy="411480"/>
          </a:xfrm>
          <a:prstGeom prst="wedgeRoundRectCallout">
            <a:avLst>
              <a:gd name="adj1" fmla="val -10105"/>
              <a:gd name="adj2" fmla="val 112500"/>
              <a:gd name="adj3" fmla="val 16667"/>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rPr>
              <a:t>Using </a:t>
            </a:r>
            <a:r>
              <a:rPr lang="en-US" dirty="0" err="1" smtClean="0">
                <a:latin typeface="Arial" charset="0"/>
              </a:rPr>
              <a:t>HueViewer</a:t>
            </a:r>
            <a:endParaRPr kumimoji="0" lang="en-US" sz="1000" b="0" i="0" u="none" strike="noStrike" cap="none" normalizeH="0" baseline="0" dirty="0" smtClean="0">
              <a:ln>
                <a:noFill/>
              </a:ln>
              <a:solidFill>
                <a:schemeClr val="tx1"/>
              </a:solidFill>
              <a:effectLst/>
              <a:latin typeface="Arial" charset="0"/>
            </a:endParaRPr>
          </a:p>
        </p:txBody>
      </p:sp>
      <p:sp>
        <p:nvSpPr>
          <p:cNvPr id="22" name="Rounded Rectangular Callout 21"/>
          <p:cNvSpPr/>
          <p:nvPr/>
        </p:nvSpPr>
        <p:spPr bwMode="auto">
          <a:xfrm>
            <a:off x="3745499" y="3372611"/>
            <a:ext cx="932408" cy="293064"/>
          </a:xfrm>
          <a:prstGeom prst="wedgeRoundRectCallout">
            <a:avLst>
              <a:gd name="adj1" fmla="val -9288"/>
              <a:gd name="adj2" fmla="val 141101"/>
              <a:gd name="adj3" fmla="val 16667"/>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rPr>
              <a:t>Using TKS</a:t>
            </a:r>
            <a:endParaRPr kumimoji="0" lang="en-US" sz="1000" b="0" i="0" u="none" strike="noStrike" cap="none" normalizeH="0" baseline="0" dirty="0" smtClean="0">
              <a:ln>
                <a:noFill/>
              </a:ln>
              <a:solidFill>
                <a:schemeClr val="tx1"/>
              </a:solidFill>
              <a:effectLst/>
              <a:latin typeface="Arial" charset="0"/>
            </a:endParaRPr>
          </a:p>
        </p:txBody>
      </p:sp>
      <p:sp>
        <p:nvSpPr>
          <p:cNvPr id="24" name="Rounded Rectangular Callout 23"/>
          <p:cNvSpPr/>
          <p:nvPr/>
        </p:nvSpPr>
        <p:spPr bwMode="auto">
          <a:xfrm>
            <a:off x="5463540" y="3026892"/>
            <a:ext cx="906781" cy="293064"/>
          </a:xfrm>
          <a:prstGeom prst="wedgeRoundRectCallout">
            <a:avLst>
              <a:gd name="adj1" fmla="val 31048"/>
              <a:gd name="adj2" fmla="val 138501"/>
              <a:gd name="adj3" fmla="val 16667"/>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rPr>
              <a:t>Using TKS</a:t>
            </a:r>
            <a:endParaRPr kumimoji="0" lang="en-US" sz="1000" b="0" i="0" u="none" strike="noStrike" cap="none" normalizeH="0" baseline="0" dirty="0" smtClean="0">
              <a:ln>
                <a:noFill/>
              </a:ln>
              <a:solidFill>
                <a:schemeClr val="tx1"/>
              </a:solidFill>
              <a:effectLst/>
              <a:latin typeface="Arial" charset="0"/>
            </a:endParaRPr>
          </a:p>
        </p:txBody>
      </p:sp>
      <p:sp>
        <p:nvSpPr>
          <p:cNvPr id="25" name="TextBox 24"/>
          <p:cNvSpPr txBox="1"/>
          <p:nvPr/>
        </p:nvSpPr>
        <p:spPr>
          <a:xfrm>
            <a:off x="2575361" y="4218336"/>
            <a:ext cx="1343715" cy="246221"/>
          </a:xfrm>
          <a:prstGeom prst="rect">
            <a:avLst/>
          </a:prstGeom>
          <a:solidFill>
            <a:schemeClr val="bg1">
              <a:alpha val="74000"/>
            </a:schemeClr>
          </a:solidFill>
          <a:ln>
            <a:solidFill>
              <a:schemeClr val="tx1"/>
            </a:solidFill>
          </a:ln>
        </p:spPr>
        <p:txBody>
          <a:bodyPr wrap="square" rtlCol="0">
            <a:spAutoFit/>
          </a:bodyPr>
          <a:lstStyle/>
          <a:p>
            <a:pPr algn="ctr"/>
            <a:r>
              <a:rPr lang="en-US" dirty="0" smtClean="0"/>
              <a:t>(Brick and Inline)</a:t>
            </a:r>
            <a:endParaRPr lang="en-US" dirty="0"/>
          </a:p>
        </p:txBody>
      </p:sp>
    </p:spTree>
    <p:extLst>
      <p:ext uri="{BB962C8B-B14F-4D97-AF65-F5344CB8AC3E}">
        <p14:creationId xmlns:p14="http://schemas.microsoft.com/office/powerpoint/2010/main" val="5885757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Environment</a:t>
            </a:r>
            <a:endParaRPr lang="en-US" dirty="0"/>
          </a:p>
        </p:txBody>
      </p:sp>
      <p:sp>
        <p:nvSpPr>
          <p:cNvPr id="3" name="Content Placeholder 2"/>
          <p:cNvSpPr>
            <a:spLocks noGrp="1"/>
          </p:cNvSpPr>
          <p:nvPr>
            <p:ph idx="1"/>
          </p:nvPr>
        </p:nvSpPr>
        <p:spPr/>
        <p:txBody>
          <a:bodyPr/>
          <a:lstStyle/>
          <a:p>
            <a:pPr>
              <a:lnSpc>
                <a:spcPct val="130000"/>
              </a:lnSpc>
            </a:pPr>
            <a:r>
              <a:rPr lang="en-US" dirty="0"/>
              <a:t>HP Z400 Workstation</a:t>
            </a:r>
          </a:p>
          <a:p>
            <a:pPr lvl="1">
              <a:lnSpc>
                <a:spcPct val="130000"/>
              </a:lnSpc>
            </a:pPr>
            <a:r>
              <a:rPr lang="en-US" dirty="0"/>
              <a:t>Xeon W3580 CPU @ 3.33GHz (6 cores)</a:t>
            </a:r>
          </a:p>
          <a:p>
            <a:pPr lvl="1">
              <a:lnSpc>
                <a:spcPct val="130000"/>
              </a:lnSpc>
            </a:pPr>
            <a:r>
              <a:rPr lang="en-US" dirty="0"/>
              <a:t>System memory: 12GB DDR3 @ 1333MHz</a:t>
            </a:r>
          </a:p>
          <a:p>
            <a:pPr lvl="1">
              <a:lnSpc>
                <a:spcPct val="130000"/>
              </a:lnSpc>
            </a:pPr>
            <a:r>
              <a:rPr lang="en-US" dirty="0"/>
              <a:t>GeForce GTX TITAN GPU  – 2688 CUDA cores</a:t>
            </a:r>
          </a:p>
          <a:p>
            <a:pPr lvl="1">
              <a:lnSpc>
                <a:spcPct val="130000"/>
              </a:lnSpc>
            </a:pPr>
            <a:r>
              <a:rPr lang="en-US" dirty="0"/>
              <a:t>GPU memory: 6GB GDDR5 @ </a:t>
            </a:r>
            <a:r>
              <a:rPr lang="en-US" dirty="0" smtClean="0"/>
              <a:t>837MHz</a:t>
            </a:r>
          </a:p>
          <a:p>
            <a:pPr lvl="1">
              <a:lnSpc>
                <a:spcPct val="130000"/>
              </a:lnSpc>
            </a:pPr>
            <a:endParaRPr lang="en-US" sz="500" dirty="0"/>
          </a:p>
          <a:p>
            <a:pPr>
              <a:lnSpc>
                <a:spcPct val="130000"/>
              </a:lnSpc>
            </a:pPr>
            <a:r>
              <a:rPr lang="en-US" dirty="0"/>
              <a:t>Gigabit LAN connection</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29</a:t>
            </a:fld>
            <a:endParaRPr lang="en-US"/>
          </a:p>
        </p:txBody>
      </p:sp>
    </p:spTree>
    <p:extLst>
      <p:ext uri="{BB962C8B-B14F-4D97-AF65-F5344CB8AC3E}">
        <p14:creationId xmlns:p14="http://schemas.microsoft.com/office/powerpoint/2010/main" val="1056508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17422" y="1857474"/>
            <a:ext cx="7043878" cy="1491060"/>
          </a:xfrm>
        </p:spPr>
        <p:txBody>
          <a:bodyPr/>
          <a:lstStyle/>
          <a:p>
            <a:r>
              <a:rPr lang="en-US" sz="2400" b="1" dirty="0" smtClean="0">
                <a:effectLst>
                  <a:outerShdw blurRad="38100" dist="38100" dir="2700000" algn="tl">
                    <a:srgbClr val="000000">
                      <a:alpha val="43137"/>
                    </a:srgbClr>
                  </a:outerShdw>
                </a:effectLst>
              </a:rPr>
              <a:t>Part 1. </a:t>
            </a:r>
            <a:br>
              <a:rPr lang="en-US" sz="2400" b="1" dirty="0" smtClean="0">
                <a:effectLst>
                  <a:outerShdw blurRad="38100" dist="38100" dir="2700000" algn="tl">
                    <a:srgbClr val="000000">
                      <a:alpha val="43137"/>
                    </a:srgbClr>
                  </a:outerShdw>
                </a:effectLst>
              </a:rPr>
            </a:br>
            <a:r>
              <a:rPr lang="en-US" sz="1500" b="1" dirty="0" smtClean="0">
                <a:effectLst>
                  <a:outerShdw blurRad="38100" dist="38100" dir="2700000" algn="tl">
                    <a:srgbClr val="000000">
                      <a:alpha val="43137"/>
                    </a:srgbClr>
                  </a:outerShdw>
                </a:effectLst>
              </a:rPr>
              <a:t/>
            </a:r>
            <a:br>
              <a:rPr lang="en-US" sz="1500" b="1" dirty="0" smtClean="0">
                <a:effectLst>
                  <a:outerShdw blurRad="38100" dist="38100" dir="2700000" algn="tl">
                    <a:srgbClr val="000000">
                      <a:alpha val="43137"/>
                    </a:srgbClr>
                  </a:outerShdw>
                </a:effectLst>
              </a:rPr>
            </a:br>
            <a:r>
              <a:rPr lang="en-US" sz="2400" b="1" dirty="0">
                <a:effectLst>
                  <a:outerShdw blurRad="38100" dist="38100" dir="2700000" algn="tl">
                    <a:srgbClr val="000000">
                      <a:alpha val="43137"/>
                    </a:srgbClr>
                  </a:outerShdw>
                </a:effectLst>
              </a:rPr>
              <a:t>Feasibility Study of Hue Dynamic </a:t>
            </a:r>
            <a:r>
              <a:rPr lang="en-US" sz="2400" b="1" dirty="0" smtClean="0">
                <a:effectLst>
                  <a:outerShdw blurRad="38100" dist="38100" dir="2700000" algn="tl">
                    <a:srgbClr val="000000">
                      <a:alpha val="43137"/>
                    </a:srgbClr>
                  </a:outerShdw>
                </a:effectLst>
              </a:rPr>
              <a:t>Workflow</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9532323"/>
      </p:ext>
    </p:extLst>
  </p:cSld>
  <p:clrMapOvr>
    <a:masterClrMapping/>
  </p:clrMapOvr>
  <p:transition advTm="29983">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Symmetry </a:t>
            </a:r>
            <a:r>
              <a:rPr lang="en-US" dirty="0" smtClean="0"/>
              <a:t>Workflow Timing Results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sz="1400" dirty="0" smtClean="0"/>
          </a:p>
          <a:p>
            <a:endParaRPr lang="en-US" sz="500" dirty="0" smtClean="0"/>
          </a:p>
          <a:p>
            <a:pPr>
              <a:lnSpc>
                <a:spcPct val="130000"/>
              </a:lnSpc>
            </a:pPr>
            <a:r>
              <a:rPr lang="en-US" sz="1400" dirty="0" smtClean="0"/>
              <a:t>Hue </a:t>
            </a:r>
            <a:r>
              <a:rPr lang="en-US" sz="1400" dirty="0"/>
              <a:t>computation includes uncompressing, computing and recompressing</a:t>
            </a:r>
          </a:p>
          <a:p>
            <a:pPr>
              <a:lnSpc>
                <a:spcPct val="130000"/>
              </a:lnSpc>
            </a:pPr>
            <a:r>
              <a:rPr lang="en-US" sz="1400" dirty="0" smtClean="0"/>
              <a:t>If </a:t>
            </a:r>
            <a:r>
              <a:rPr lang="en-US" sz="1400" dirty="0"/>
              <a:t>symmetry is repeated on Hue, only </a:t>
            </a:r>
            <a:r>
              <a:rPr lang="en-US" sz="1400" dirty="0" smtClean="0"/>
              <a:t>computation </a:t>
            </a:r>
            <a:r>
              <a:rPr lang="en-US" sz="1400" dirty="0"/>
              <a:t>is required – no need to convert the input again</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30</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1973584142"/>
              </p:ext>
            </p:extLst>
          </p:nvPr>
        </p:nvGraphicFramePr>
        <p:xfrm>
          <a:off x="420370" y="1380490"/>
          <a:ext cx="1920376" cy="21780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3089434533"/>
              </p:ext>
            </p:extLst>
          </p:nvPr>
        </p:nvGraphicFramePr>
        <p:xfrm>
          <a:off x="2194560" y="1374140"/>
          <a:ext cx="1629410" cy="21780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1462293561"/>
              </p:ext>
            </p:extLst>
          </p:nvPr>
        </p:nvGraphicFramePr>
        <p:xfrm>
          <a:off x="4118610" y="1380490"/>
          <a:ext cx="1969770" cy="217805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862686" y="1074658"/>
            <a:ext cx="853945" cy="338554"/>
          </a:xfrm>
          <a:prstGeom prst="rect">
            <a:avLst/>
          </a:prstGeom>
          <a:noFill/>
        </p:spPr>
        <p:txBody>
          <a:bodyPr wrap="square" rtlCol="0">
            <a:spAutoFit/>
          </a:bodyPr>
          <a:lstStyle/>
          <a:p>
            <a:r>
              <a:rPr lang="en-US" sz="1600" dirty="0" smtClean="0"/>
              <a:t>44 GB </a:t>
            </a:r>
            <a:endParaRPr lang="en-US" sz="1600" dirty="0"/>
          </a:p>
        </p:txBody>
      </p:sp>
      <p:sp>
        <p:nvSpPr>
          <p:cNvPr id="12" name="Rectangle 11"/>
          <p:cNvSpPr/>
          <p:nvPr/>
        </p:nvSpPr>
        <p:spPr>
          <a:xfrm>
            <a:off x="2772410" y="1074658"/>
            <a:ext cx="865109" cy="338554"/>
          </a:xfrm>
          <a:prstGeom prst="rect">
            <a:avLst/>
          </a:prstGeom>
        </p:spPr>
        <p:txBody>
          <a:bodyPr wrap="none">
            <a:spAutoFit/>
          </a:bodyPr>
          <a:lstStyle/>
          <a:p>
            <a:r>
              <a:rPr lang="en-US" sz="1600" dirty="0" smtClean="0"/>
              <a:t>110 </a:t>
            </a:r>
            <a:r>
              <a:rPr lang="en-US" sz="1600" dirty="0"/>
              <a:t>GB</a:t>
            </a:r>
          </a:p>
        </p:txBody>
      </p:sp>
      <p:sp>
        <p:nvSpPr>
          <p:cNvPr id="13" name="Rectangle 12"/>
          <p:cNvSpPr/>
          <p:nvPr/>
        </p:nvSpPr>
        <p:spPr>
          <a:xfrm>
            <a:off x="4719320" y="1074658"/>
            <a:ext cx="880369" cy="338554"/>
          </a:xfrm>
          <a:prstGeom prst="rect">
            <a:avLst/>
          </a:prstGeom>
        </p:spPr>
        <p:txBody>
          <a:bodyPr wrap="none">
            <a:spAutoFit/>
          </a:bodyPr>
          <a:lstStyle/>
          <a:p>
            <a:r>
              <a:rPr lang="en-US" sz="1600" dirty="0" smtClean="0"/>
              <a:t>330 </a:t>
            </a:r>
            <a:r>
              <a:rPr lang="en-US" sz="1600" dirty="0"/>
              <a:t>GB</a:t>
            </a:r>
          </a:p>
        </p:txBody>
      </p:sp>
      <p:sp>
        <p:nvSpPr>
          <p:cNvPr id="14" name="TextBox 13"/>
          <p:cNvSpPr txBox="1"/>
          <p:nvPr/>
        </p:nvSpPr>
        <p:spPr>
          <a:xfrm rot="16200000">
            <a:off x="-320040" y="2218883"/>
            <a:ext cx="974947" cy="246221"/>
          </a:xfrm>
          <a:prstGeom prst="rect">
            <a:avLst/>
          </a:prstGeom>
          <a:noFill/>
        </p:spPr>
        <p:txBody>
          <a:bodyPr wrap="none" rtlCol="0">
            <a:spAutoFit/>
          </a:bodyPr>
          <a:lstStyle/>
          <a:p>
            <a:r>
              <a:rPr lang="en-US" dirty="0" smtClean="0"/>
              <a:t>Time (minute)</a:t>
            </a:r>
            <a:endParaRPr lang="en-US"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 y="3596868"/>
            <a:ext cx="4875789" cy="232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7" name="Chart 16"/>
          <p:cNvGraphicFramePr>
            <a:graphicFrameLocks/>
          </p:cNvGraphicFramePr>
          <p:nvPr>
            <p:extLst>
              <p:ext uri="{D42A27DB-BD31-4B8C-83A1-F6EECF244321}">
                <p14:modId xmlns:p14="http://schemas.microsoft.com/office/powerpoint/2010/main" val="831737057"/>
              </p:ext>
            </p:extLst>
          </p:nvPr>
        </p:nvGraphicFramePr>
        <p:xfrm>
          <a:off x="6355080" y="1380713"/>
          <a:ext cx="2788920" cy="2505488"/>
        </p:xfrm>
        <a:graphic>
          <a:graphicData uri="http://schemas.openxmlformats.org/drawingml/2006/chart">
            <c:chart xmlns:c="http://schemas.openxmlformats.org/drawingml/2006/chart" xmlns:r="http://schemas.openxmlformats.org/officeDocument/2006/relationships" r:id="rId6"/>
          </a:graphicData>
        </a:graphic>
      </p:graphicFrame>
      <p:cxnSp>
        <p:nvCxnSpPr>
          <p:cNvPr id="6" name="Straight Connector 5"/>
          <p:cNvCxnSpPr/>
          <p:nvPr/>
        </p:nvCxnSpPr>
        <p:spPr bwMode="auto">
          <a:xfrm>
            <a:off x="6233160" y="1337012"/>
            <a:ext cx="0" cy="2299746"/>
          </a:xfrm>
          <a:prstGeom prst="line">
            <a:avLst/>
          </a:prstGeom>
          <a:solidFill>
            <a:schemeClr val="accent1"/>
          </a:solidFill>
          <a:ln w="15875" cap="flat" cmpd="sng" algn="ctr">
            <a:solidFill>
              <a:schemeClr val="accent6"/>
            </a:solidFill>
            <a:prstDash val="solid"/>
            <a:round/>
            <a:headEnd type="none" w="med" len="med"/>
            <a:tailEnd type="none" w="med" len="med"/>
          </a:ln>
          <a:effectLst/>
        </p:spPr>
      </p:cxnSp>
      <p:sp>
        <p:nvSpPr>
          <p:cNvPr id="20" name="Rectangle 19"/>
          <p:cNvSpPr/>
          <p:nvPr/>
        </p:nvSpPr>
        <p:spPr>
          <a:xfrm>
            <a:off x="7141469" y="1074658"/>
            <a:ext cx="1335622" cy="338554"/>
          </a:xfrm>
          <a:prstGeom prst="rect">
            <a:avLst/>
          </a:prstGeom>
        </p:spPr>
        <p:txBody>
          <a:bodyPr wrap="none">
            <a:spAutoFit/>
          </a:bodyPr>
          <a:lstStyle/>
          <a:p>
            <a:r>
              <a:rPr lang="en-US" sz="1600" dirty="0" smtClean="0"/>
              <a:t>TKS vs. Hue</a:t>
            </a:r>
            <a:endParaRPr lang="en-US" sz="1600" dirty="0"/>
          </a:p>
        </p:txBody>
      </p:sp>
    </p:spTree>
    <p:extLst>
      <p:ext uri="{BB962C8B-B14F-4D97-AF65-F5344CB8AC3E}">
        <p14:creationId xmlns:p14="http://schemas.microsoft.com/office/powerpoint/2010/main" val="40160803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Symmetry Data Size</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31</a:t>
            </a:fld>
            <a:endParaRPr lang="en-US"/>
          </a:p>
        </p:txBody>
      </p:sp>
      <p:graphicFrame>
        <p:nvGraphicFramePr>
          <p:cNvPr id="11" name="Content Placeholder 3"/>
          <p:cNvGraphicFramePr>
            <a:graphicFrameLocks/>
          </p:cNvGraphicFramePr>
          <p:nvPr>
            <p:extLst>
              <p:ext uri="{D42A27DB-BD31-4B8C-83A1-F6EECF244321}">
                <p14:modId xmlns:p14="http://schemas.microsoft.com/office/powerpoint/2010/main" val="2317551440"/>
              </p:ext>
            </p:extLst>
          </p:nvPr>
        </p:nvGraphicFramePr>
        <p:xfrm>
          <a:off x="393700" y="1390650"/>
          <a:ext cx="1631950" cy="2324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2801290707"/>
              </p:ext>
            </p:extLst>
          </p:nvPr>
        </p:nvGraphicFramePr>
        <p:xfrm>
          <a:off x="4262476" y="1413212"/>
          <a:ext cx="1667056" cy="2324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ontent Placeholder 3"/>
          <p:cNvGraphicFramePr>
            <a:graphicFrameLocks/>
          </p:cNvGraphicFramePr>
          <p:nvPr>
            <p:extLst>
              <p:ext uri="{D42A27DB-BD31-4B8C-83A1-F6EECF244321}">
                <p14:modId xmlns:p14="http://schemas.microsoft.com/office/powerpoint/2010/main" val="3703723548"/>
              </p:ext>
            </p:extLst>
          </p:nvPr>
        </p:nvGraphicFramePr>
        <p:xfrm>
          <a:off x="2325489" y="1413212"/>
          <a:ext cx="1631950" cy="232410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862686" y="1074658"/>
            <a:ext cx="853945" cy="338554"/>
          </a:xfrm>
          <a:prstGeom prst="rect">
            <a:avLst/>
          </a:prstGeom>
          <a:noFill/>
        </p:spPr>
        <p:txBody>
          <a:bodyPr wrap="square" rtlCol="0">
            <a:spAutoFit/>
          </a:bodyPr>
          <a:lstStyle/>
          <a:p>
            <a:r>
              <a:rPr lang="en-US" sz="1600" dirty="0" smtClean="0"/>
              <a:t>44 GB </a:t>
            </a:r>
            <a:endParaRPr lang="en-US" sz="1600" dirty="0"/>
          </a:p>
        </p:txBody>
      </p:sp>
      <p:sp>
        <p:nvSpPr>
          <p:cNvPr id="14" name="Rectangle 13"/>
          <p:cNvSpPr/>
          <p:nvPr/>
        </p:nvSpPr>
        <p:spPr>
          <a:xfrm>
            <a:off x="2772410" y="1074658"/>
            <a:ext cx="865109" cy="338554"/>
          </a:xfrm>
          <a:prstGeom prst="rect">
            <a:avLst/>
          </a:prstGeom>
        </p:spPr>
        <p:txBody>
          <a:bodyPr wrap="none">
            <a:spAutoFit/>
          </a:bodyPr>
          <a:lstStyle/>
          <a:p>
            <a:r>
              <a:rPr lang="en-US" sz="1600" dirty="0" smtClean="0"/>
              <a:t>110 </a:t>
            </a:r>
            <a:r>
              <a:rPr lang="en-US" sz="1600" dirty="0"/>
              <a:t>GB</a:t>
            </a:r>
          </a:p>
        </p:txBody>
      </p:sp>
      <p:sp>
        <p:nvSpPr>
          <p:cNvPr id="15" name="Rectangle 14"/>
          <p:cNvSpPr/>
          <p:nvPr/>
        </p:nvSpPr>
        <p:spPr>
          <a:xfrm>
            <a:off x="4719320" y="1074658"/>
            <a:ext cx="880369" cy="338554"/>
          </a:xfrm>
          <a:prstGeom prst="rect">
            <a:avLst/>
          </a:prstGeom>
        </p:spPr>
        <p:txBody>
          <a:bodyPr wrap="none">
            <a:spAutoFit/>
          </a:bodyPr>
          <a:lstStyle/>
          <a:p>
            <a:r>
              <a:rPr lang="en-US" sz="1600" dirty="0" smtClean="0"/>
              <a:t>330 </a:t>
            </a:r>
            <a:r>
              <a:rPr lang="en-US" sz="1600" dirty="0"/>
              <a:t>GB</a:t>
            </a:r>
          </a:p>
        </p:txBody>
      </p:sp>
      <p:sp>
        <p:nvSpPr>
          <p:cNvPr id="21" name="TextBox 20"/>
          <p:cNvSpPr txBox="1"/>
          <p:nvPr/>
        </p:nvSpPr>
        <p:spPr>
          <a:xfrm rot="16200000">
            <a:off x="-202218" y="2218883"/>
            <a:ext cx="739305" cy="246221"/>
          </a:xfrm>
          <a:prstGeom prst="rect">
            <a:avLst/>
          </a:prstGeom>
          <a:noFill/>
        </p:spPr>
        <p:txBody>
          <a:bodyPr wrap="none" rtlCol="0">
            <a:spAutoFit/>
          </a:bodyPr>
          <a:lstStyle/>
          <a:p>
            <a:r>
              <a:rPr lang="en-US" dirty="0" smtClean="0"/>
              <a:t>Size (GB)</a:t>
            </a:r>
            <a:endParaRPr lang="en-US" dirty="0"/>
          </a:p>
        </p:txBody>
      </p:sp>
      <p:cxnSp>
        <p:nvCxnSpPr>
          <p:cNvPr id="22" name="Straight Connector 21"/>
          <p:cNvCxnSpPr/>
          <p:nvPr/>
        </p:nvCxnSpPr>
        <p:spPr bwMode="auto">
          <a:xfrm>
            <a:off x="6233160" y="1337012"/>
            <a:ext cx="0" cy="2299746"/>
          </a:xfrm>
          <a:prstGeom prst="line">
            <a:avLst/>
          </a:prstGeom>
          <a:solidFill>
            <a:schemeClr val="accent1"/>
          </a:solidFill>
          <a:ln w="15875" cap="flat" cmpd="sng" algn="ctr">
            <a:solidFill>
              <a:schemeClr val="accent6"/>
            </a:solidFill>
            <a:prstDash val="solid"/>
            <a:round/>
            <a:headEnd type="none" w="med" len="med"/>
            <a:tailEnd type="none" w="med" len="med"/>
          </a:ln>
          <a:effectLst/>
        </p:spPr>
      </p:cxnSp>
      <p:sp>
        <p:nvSpPr>
          <p:cNvPr id="23" name="Rectangle 22"/>
          <p:cNvSpPr/>
          <p:nvPr/>
        </p:nvSpPr>
        <p:spPr>
          <a:xfrm>
            <a:off x="7141469" y="1074658"/>
            <a:ext cx="1335622" cy="338554"/>
          </a:xfrm>
          <a:prstGeom prst="rect">
            <a:avLst/>
          </a:prstGeom>
        </p:spPr>
        <p:txBody>
          <a:bodyPr wrap="none">
            <a:spAutoFit/>
          </a:bodyPr>
          <a:lstStyle/>
          <a:p>
            <a:r>
              <a:rPr lang="en-US" sz="1600" dirty="0" smtClean="0"/>
              <a:t>TKS vs. Hue</a:t>
            </a:r>
            <a:endParaRPr lang="en-US" sz="1600" dirty="0"/>
          </a:p>
        </p:txBody>
      </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4685" y="3827378"/>
            <a:ext cx="1145315" cy="223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6" name="Chart 25"/>
          <p:cNvGraphicFramePr>
            <a:graphicFrameLocks/>
          </p:cNvGraphicFramePr>
          <p:nvPr>
            <p:extLst>
              <p:ext uri="{D42A27DB-BD31-4B8C-83A1-F6EECF244321}">
                <p14:modId xmlns:p14="http://schemas.microsoft.com/office/powerpoint/2010/main" val="3484582300"/>
              </p:ext>
            </p:extLst>
          </p:nvPr>
        </p:nvGraphicFramePr>
        <p:xfrm>
          <a:off x="6381750" y="1337012"/>
          <a:ext cx="2692400" cy="27714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121611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I3D Hue </a:t>
            </a:r>
            <a:r>
              <a:rPr lang="en-US" dirty="0" smtClean="0"/>
              <a:t>Conversion</a:t>
            </a:r>
            <a:endParaRPr lang="en-US" dirty="0"/>
          </a:p>
        </p:txBody>
      </p:sp>
      <p:sp>
        <p:nvSpPr>
          <p:cNvPr id="3" name="Content Placeholder 2"/>
          <p:cNvSpPr>
            <a:spLocks noGrp="1"/>
          </p:cNvSpPr>
          <p:nvPr>
            <p:ph idx="1"/>
          </p:nvPr>
        </p:nvSpPr>
        <p:spPr/>
        <p:txBody>
          <a:bodyPr/>
          <a:lstStyle/>
          <a:p>
            <a:pPr>
              <a:lnSpc>
                <a:spcPct val="150000"/>
              </a:lnSpc>
            </a:pPr>
            <a:r>
              <a:rPr lang="en-US" dirty="0"/>
              <a:t>Hue computation creates 3 attributes (only bricks) in one file</a:t>
            </a:r>
          </a:p>
          <a:p>
            <a:pPr>
              <a:lnSpc>
                <a:spcPct val="150000"/>
              </a:lnSpc>
            </a:pPr>
            <a:r>
              <a:rPr lang="en-US" dirty="0"/>
              <a:t>We then </a:t>
            </a:r>
            <a:r>
              <a:rPr lang="en-US" dirty="0" smtClean="0"/>
              <a:t>extract </a:t>
            </a:r>
            <a:r>
              <a:rPr lang="en-US" dirty="0"/>
              <a:t>each attribute into a separate file (</a:t>
            </a:r>
            <a:r>
              <a:rPr lang="en-US" dirty="0" err="1"/>
              <a:t>Inlines</a:t>
            </a:r>
            <a:r>
              <a:rPr lang="en-US" dirty="0"/>
              <a:t> and Bricks)</a:t>
            </a:r>
          </a:p>
          <a:p>
            <a:pPr>
              <a:lnSpc>
                <a:spcPct val="150000"/>
              </a:lnSpc>
            </a:pPr>
            <a:r>
              <a:rPr lang="en-US" dirty="0"/>
              <a:t>An enhancement to TKS to handle 3 attributes in one file can possibly avoid this additional work but this is non-trivial work.</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32</a:t>
            </a:fld>
            <a:endParaRPr lang="en-US"/>
          </a:p>
        </p:txBody>
      </p:sp>
    </p:spTree>
    <p:extLst>
      <p:ext uri="{BB962C8B-B14F-4D97-AF65-F5344CB8AC3E}">
        <p14:creationId xmlns:p14="http://schemas.microsoft.com/office/powerpoint/2010/main" val="37002178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I3D </a:t>
            </a:r>
            <a:r>
              <a:rPr lang="en-US" dirty="0" smtClean="0"/>
              <a:t>Workflow Timing Results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sz="1600" dirty="0" smtClean="0"/>
          </a:p>
          <a:p>
            <a:endParaRPr lang="en-US" sz="1600" dirty="0"/>
          </a:p>
          <a:p>
            <a:r>
              <a:rPr lang="en-US" sz="1600" dirty="0" smtClean="0"/>
              <a:t>Hue </a:t>
            </a:r>
            <a:r>
              <a:rPr lang="en-US" sz="1600" dirty="0"/>
              <a:t>computation: includes uncompressing, computing and </a:t>
            </a:r>
            <a:r>
              <a:rPr lang="en-US" sz="1600" dirty="0" smtClean="0"/>
              <a:t>recompressing</a:t>
            </a:r>
            <a:endParaRPr lang="en-US" sz="1600"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33</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581690979"/>
              </p:ext>
            </p:extLst>
          </p:nvPr>
        </p:nvGraphicFramePr>
        <p:xfrm>
          <a:off x="378433" y="1359872"/>
          <a:ext cx="1685317" cy="22088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4136016402"/>
              </p:ext>
            </p:extLst>
          </p:nvPr>
        </p:nvGraphicFramePr>
        <p:xfrm>
          <a:off x="2216588" y="1359872"/>
          <a:ext cx="1828362" cy="22088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2824438296"/>
              </p:ext>
            </p:extLst>
          </p:nvPr>
        </p:nvGraphicFramePr>
        <p:xfrm>
          <a:off x="4141599" y="1292562"/>
          <a:ext cx="1934210" cy="2344196"/>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p:cNvSpPr txBox="1"/>
          <p:nvPr/>
        </p:nvSpPr>
        <p:spPr>
          <a:xfrm>
            <a:off x="862686" y="1074658"/>
            <a:ext cx="853945" cy="338554"/>
          </a:xfrm>
          <a:prstGeom prst="rect">
            <a:avLst/>
          </a:prstGeom>
          <a:noFill/>
        </p:spPr>
        <p:txBody>
          <a:bodyPr wrap="square" rtlCol="0">
            <a:spAutoFit/>
          </a:bodyPr>
          <a:lstStyle/>
          <a:p>
            <a:r>
              <a:rPr lang="en-US" sz="1600" dirty="0" smtClean="0"/>
              <a:t>44 GB </a:t>
            </a:r>
            <a:endParaRPr lang="en-US" sz="1600" dirty="0"/>
          </a:p>
        </p:txBody>
      </p:sp>
      <p:sp>
        <p:nvSpPr>
          <p:cNvPr id="17" name="Rectangle 16"/>
          <p:cNvSpPr/>
          <p:nvPr/>
        </p:nvSpPr>
        <p:spPr>
          <a:xfrm>
            <a:off x="2772410" y="1074658"/>
            <a:ext cx="865109" cy="338554"/>
          </a:xfrm>
          <a:prstGeom prst="rect">
            <a:avLst/>
          </a:prstGeom>
        </p:spPr>
        <p:txBody>
          <a:bodyPr wrap="none">
            <a:spAutoFit/>
          </a:bodyPr>
          <a:lstStyle/>
          <a:p>
            <a:r>
              <a:rPr lang="en-US" sz="1600" dirty="0" smtClean="0"/>
              <a:t>110 </a:t>
            </a:r>
            <a:r>
              <a:rPr lang="en-US" sz="1600" dirty="0"/>
              <a:t>GB</a:t>
            </a:r>
          </a:p>
        </p:txBody>
      </p:sp>
      <p:sp>
        <p:nvSpPr>
          <p:cNvPr id="18" name="Rectangle 17"/>
          <p:cNvSpPr/>
          <p:nvPr/>
        </p:nvSpPr>
        <p:spPr>
          <a:xfrm>
            <a:off x="4719320" y="1074658"/>
            <a:ext cx="880369" cy="338554"/>
          </a:xfrm>
          <a:prstGeom prst="rect">
            <a:avLst/>
          </a:prstGeom>
        </p:spPr>
        <p:txBody>
          <a:bodyPr wrap="none">
            <a:spAutoFit/>
          </a:bodyPr>
          <a:lstStyle/>
          <a:p>
            <a:r>
              <a:rPr lang="en-US" sz="1600" dirty="0" smtClean="0"/>
              <a:t>330 </a:t>
            </a:r>
            <a:r>
              <a:rPr lang="en-US" sz="1600" dirty="0"/>
              <a:t>GB</a:t>
            </a:r>
          </a:p>
        </p:txBody>
      </p:sp>
      <p:sp>
        <p:nvSpPr>
          <p:cNvPr id="19" name="TextBox 18"/>
          <p:cNvSpPr txBox="1"/>
          <p:nvPr/>
        </p:nvSpPr>
        <p:spPr>
          <a:xfrm rot="16200000">
            <a:off x="-320040" y="2218883"/>
            <a:ext cx="974947" cy="246221"/>
          </a:xfrm>
          <a:prstGeom prst="rect">
            <a:avLst/>
          </a:prstGeom>
          <a:noFill/>
        </p:spPr>
        <p:txBody>
          <a:bodyPr wrap="none" rtlCol="0">
            <a:spAutoFit/>
          </a:bodyPr>
          <a:lstStyle/>
          <a:p>
            <a:r>
              <a:rPr lang="en-US" dirty="0" smtClean="0"/>
              <a:t>Time (minute)</a:t>
            </a:r>
            <a:endParaRPr lang="en-US" dirty="0"/>
          </a:p>
        </p:txBody>
      </p:sp>
      <p:cxnSp>
        <p:nvCxnSpPr>
          <p:cNvPr id="20" name="Straight Connector 19"/>
          <p:cNvCxnSpPr/>
          <p:nvPr/>
        </p:nvCxnSpPr>
        <p:spPr bwMode="auto">
          <a:xfrm>
            <a:off x="6233160" y="1337012"/>
            <a:ext cx="0" cy="2299746"/>
          </a:xfrm>
          <a:prstGeom prst="line">
            <a:avLst/>
          </a:prstGeom>
          <a:solidFill>
            <a:schemeClr val="accent1"/>
          </a:solidFill>
          <a:ln w="15875" cap="flat" cmpd="sng" algn="ctr">
            <a:solidFill>
              <a:schemeClr val="accent6"/>
            </a:solidFill>
            <a:prstDash val="solid"/>
            <a:round/>
            <a:headEnd type="none" w="med" len="med"/>
            <a:tailEnd type="none" w="med" len="med"/>
          </a:ln>
          <a:effectLst/>
        </p:spPr>
      </p:cxnSp>
      <p:sp>
        <p:nvSpPr>
          <p:cNvPr id="21" name="Rectangle 20"/>
          <p:cNvSpPr/>
          <p:nvPr/>
        </p:nvSpPr>
        <p:spPr>
          <a:xfrm>
            <a:off x="7141469" y="1074658"/>
            <a:ext cx="1335622" cy="338554"/>
          </a:xfrm>
          <a:prstGeom prst="rect">
            <a:avLst/>
          </a:prstGeom>
        </p:spPr>
        <p:txBody>
          <a:bodyPr wrap="none">
            <a:spAutoFit/>
          </a:bodyPr>
          <a:lstStyle/>
          <a:p>
            <a:r>
              <a:rPr lang="en-US" sz="1600" dirty="0" smtClean="0"/>
              <a:t>TKS vs. Hue</a:t>
            </a:r>
            <a:endParaRPr lang="en-US" sz="1600" dirty="0"/>
          </a:p>
        </p:txBody>
      </p: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79" y="3669237"/>
            <a:ext cx="5449769" cy="225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3" name="Chart 22"/>
          <p:cNvGraphicFramePr>
            <a:graphicFrameLocks/>
          </p:cNvGraphicFramePr>
          <p:nvPr>
            <p:extLst>
              <p:ext uri="{D42A27DB-BD31-4B8C-83A1-F6EECF244321}">
                <p14:modId xmlns:p14="http://schemas.microsoft.com/office/powerpoint/2010/main" val="2294452594"/>
              </p:ext>
            </p:extLst>
          </p:nvPr>
        </p:nvGraphicFramePr>
        <p:xfrm>
          <a:off x="6375400" y="1288385"/>
          <a:ext cx="2768600" cy="266766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598624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433" y="4603750"/>
            <a:ext cx="804117" cy="246221"/>
          </a:xfrm>
          <a:prstGeom prst="rect">
            <a:avLst/>
          </a:prstGeom>
          <a:solidFill>
            <a:schemeClr val="bg1"/>
          </a:solidFill>
        </p:spPr>
        <p:txBody>
          <a:bodyPr wrap="square" rtlCol="0">
            <a:spAutoFit/>
          </a:bodyPr>
          <a:lstStyle/>
          <a:p>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endParaRPr lang="en-US" sz="1500" dirty="0" smtClean="0"/>
          </a:p>
          <a:p>
            <a:endParaRPr lang="en-US" sz="1500" dirty="0" smtClean="0"/>
          </a:p>
          <a:p>
            <a:r>
              <a:rPr lang="en-US" sz="1600" dirty="0" smtClean="0"/>
              <a:t>330 </a:t>
            </a:r>
            <a:r>
              <a:rPr lang="en-US" sz="1600" dirty="0"/>
              <a:t>GB size is extrapolated from the 5% completed volume. </a:t>
            </a:r>
          </a:p>
          <a:p>
            <a:r>
              <a:rPr lang="en-US" sz="1600" dirty="0"/>
              <a:t>Size sometimes varied because of a bug in Hue’s latest upgrade to performance – Across 3 runs, we got 3 results varying by almost 10% - the median is shown here</a:t>
            </a:r>
            <a:r>
              <a:rPr lang="en-US" sz="1600" dirty="0" smtClean="0"/>
              <a:t>.</a:t>
            </a:r>
            <a:endParaRPr lang="en-US" sz="1600" dirty="0"/>
          </a:p>
        </p:txBody>
      </p:sp>
      <p:sp>
        <p:nvSpPr>
          <p:cNvPr id="2" name="Title 1"/>
          <p:cNvSpPr>
            <a:spLocks noGrp="1"/>
          </p:cNvSpPr>
          <p:nvPr>
            <p:ph type="title"/>
          </p:nvPr>
        </p:nvSpPr>
        <p:spPr/>
        <p:txBody>
          <a:bodyPr/>
          <a:lstStyle/>
          <a:p>
            <a:r>
              <a:rPr lang="en-US" dirty="0"/>
              <a:t>I3D Data Size</a:t>
            </a:r>
          </a:p>
        </p:txBody>
      </p:sp>
      <p:graphicFrame>
        <p:nvGraphicFramePr>
          <p:cNvPr id="14" name="Content Placeholder 3"/>
          <p:cNvGraphicFramePr>
            <a:graphicFrameLocks/>
          </p:cNvGraphicFramePr>
          <p:nvPr>
            <p:extLst>
              <p:ext uri="{D42A27DB-BD31-4B8C-83A1-F6EECF244321}">
                <p14:modId xmlns:p14="http://schemas.microsoft.com/office/powerpoint/2010/main" val="515331226"/>
              </p:ext>
            </p:extLst>
          </p:nvPr>
        </p:nvGraphicFramePr>
        <p:xfrm>
          <a:off x="338428" y="1375112"/>
          <a:ext cx="1793282" cy="2324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ontent Placeholder 3"/>
          <p:cNvGraphicFramePr>
            <a:graphicFrameLocks/>
          </p:cNvGraphicFramePr>
          <p:nvPr>
            <p:extLst>
              <p:ext uri="{D42A27DB-BD31-4B8C-83A1-F6EECF244321}">
                <p14:modId xmlns:p14="http://schemas.microsoft.com/office/powerpoint/2010/main" val="3926198182"/>
              </p:ext>
            </p:extLst>
          </p:nvPr>
        </p:nvGraphicFramePr>
        <p:xfrm>
          <a:off x="2260461" y="1386655"/>
          <a:ext cx="1860689" cy="2324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ontent Placeholder 3"/>
          <p:cNvGraphicFramePr>
            <a:graphicFrameLocks/>
          </p:cNvGraphicFramePr>
          <p:nvPr>
            <p:extLst>
              <p:ext uri="{D42A27DB-BD31-4B8C-83A1-F6EECF244321}">
                <p14:modId xmlns:p14="http://schemas.microsoft.com/office/powerpoint/2010/main" val="1188193688"/>
              </p:ext>
            </p:extLst>
          </p:nvPr>
        </p:nvGraphicFramePr>
        <p:xfrm>
          <a:off x="4279900" y="1375112"/>
          <a:ext cx="1923981" cy="2324100"/>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862686" y="1074658"/>
            <a:ext cx="853945" cy="338554"/>
          </a:xfrm>
          <a:prstGeom prst="rect">
            <a:avLst/>
          </a:prstGeom>
          <a:noFill/>
        </p:spPr>
        <p:txBody>
          <a:bodyPr wrap="square" rtlCol="0">
            <a:spAutoFit/>
          </a:bodyPr>
          <a:lstStyle/>
          <a:p>
            <a:r>
              <a:rPr lang="en-US" sz="1600" dirty="0" smtClean="0"/>
              <a:t>44 GB </a:t>
            </a:r>
            <a:endParaRPr lang="en-US" sz="1600" dirty="0"/>
          </a:p>
        </p:txBody>
      </p:sp>
      <p:sp>
        <p:nvSpPr>
          <p:cNvPr id="23" name="Rectangle 22"/>
          <p:cNvSpPr/>
          <p:nvPr/>
        </p:nvSpPr>
        <p:spPr>
          <a:xfrm>
            <a:off x="2772410" y="1074658"/>
            <a:ext cx="865109" cy="338554"/>
          </a:xfrm>
          <a:prstGeom prst="rect">
            <a:avLst/>
          </a:prstGeom>
        </p:spPr>
        <p:txBody>
          <a:bodyPr wrap="none">
            <a:spAutoFit/>
          </a:bodyPr>
          <a:lstStyle/>
          <a:p>
            <a:r>
              <a:rPr lang="en-US" sz="1600" dirty="0" smtClean="0"/>
              <a:t>110 </a:t>
            </a:r>
            <a:r>
              <a:rPr lang="en-US" sz="1600" dirty="0"/>
              <a:t>GB</a:t>
            </a:r>
          </a:p>
        </p:txBody>
      </p:sp>
      <p:sp>
        <p:nvSpPr>
          <p:cNvPr id="24" name="Rectangle 23"/>
          <p:cNvSpPr/>
          <p:nvPr/>
        </p:nvSpPr>
        <p:spPr>
          <a:xfrm>
            <a:off x="4719320" y="1074658"/>
            <a:ext cx="880369" cy="338554"/>
          </a:xfrm>
          <a:prstGeom prst="rect">
            <a:avLst/>
          </a:prstGeom>
        </p:spPr>
        <p:txBody>
          <a:bodyPr wrap="none">
            <a:spAutoFit/>
          </a:bodyPr>
          <a:lstStyle/>
          <a:p>
            <a:r>
              <a:rPr lang="en-US" sz="1600" dirty="0" smtClean="0"/>
              <a:t>330 </a:t>
            </a:r>
            <a:r>
              <a:rPr lang="en-US" sz="1600" dirty="0"/>
              <a:t>GB</a:t>
            </a:r>
          </a:p>
        </p:txBody>
      </p:sp>
      <p:sp>
        <p:nvSpPr>
          <p:cNvPr id="25" name="TextBox 24"/>
          <p:cNvSpPr txBox="1"/>
          <p:nvPr/>
        </p:nvSpPr>
        <p:spPr>
          <a:xfrm rot="16200000">
            <a:off x="-202218" y="2218883"/>
            <a:ext cx="739305" cy="246221"/>
          </a:xfrm>
          <a:prstGeom prst="rect">
            <a:avLst/>
          </a:prstGeom>
          <a:noFill/>
        </p:spPr>
        <p:txBody>
          <a:bodyPr wrap="none" rtlCol="0">
            <a:spAutoFit/>
          </a:bodyPr>
          <a:lstStyle/>
          <a:p>
            <a:r>
              <a:rPr lang="en-US" dirty="0" smtClean="0"/>
              <a:t>Size (GB)</a:t>
            </a:r>
            <a:endParaRPr lang="en-US" dirty="0"/>
          </a:p>
        </p:txBody>
      </p:sp>
      <p:cxnSp>
        <p:nvCxnSpPr>
          <p:cNvPr id="26" name="Straight Connector 25"/>
          <p:cNvCxnSpPr/>
          <p:nvPr/>
        </p:nvCxnSpPr>
        <p:spPr bwMode="auto">
          <a:xfrm>
            <a:off x="6233160" y="1337012"/>
            <a:ext cx="0" cy="2299746"/>
          </a:xfrm>
          <a:prstGeom prst="line">
            <a:avLst/>
          </a:prstGeom>
          <a:solidFill>
            <a:schemeClr val="accent1"/>
          </a:solidFill>
          <a:ln w="15875" cap="flat" cmpd="sng" algn="ctr">
            <a:solidFill>
              <a:schemeClr val="accent6"/>
            </a:solidFill>
            <a:prstDash val="solid"/>
            <a:round/>
            <a:headEnd type="none" w="med" len="med"/>
            <a:tailEnd type="none" w="med" len="med"/>
          </a:ln>
          <a:effectLst/>
        </p:spPr>
      </p:cxnSp>
      <p:sp>
        <p:nvSpPr>
          <p:cNvPr id="27" name="Rectangle 26"/>
          <p:cNvSpPr/>
          <p:nvPr/>
        </p:nvSpPr>
        <p:spPr>
          <a:xfrm>
            <a:off x="7141469" y="1074658"/>
            <a:ext cx="1335622" cy="338554"/>
          </a:xfrm>
          <a:prstGeom prst="rect">
            <a:avLst/>
          </a:prstGeom>
        </p:spPr>
        <p:txBody>
          <a:bodyPr wrap="none">
            <a:spAutoFit/>
          </a:bodyPr>
          <a:lstStyle/>
          <a:p>
            <a:r>
              <a:rPr lang="en-US" sz="1600" dirty="0" smtClean="0"/>
              <a:t>TKS vs. Hue</a:t>
            </a:r>
            <a:endParaRPr lang="en-US" sz="1600" dirty="0"/>
          </a:p>
        </p:txBody>
      </p: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4685" y="3795628"/>
            <a:ext cx="1145315" cy="223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0" name="Chart 29"/>
          <p:cNvGraphicFramePr>
            <a:graphicFrameLocks/>
          </p:cNvGraphicFramePr>
          <p:nvPr>
            <p:extLst>
              <p:ext uri="{D42A27DB-BD31-4B8C-83A1-F6EECF244321}">
                <p14:modId xmlns:p14="http://schemas.microsoft.com/office/powerpoint/2010/main" val="2029379873"/>
              </p:ext>
            </p:extLst>
          </p:nvPr>
        </p:nvGraphicFramePr>
        <p:xfrm>
          <a:off x="6330950" y="1337011"/>
          <a:ext cx="2724150" cy="275873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428020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167433" y="4603750"/>
            <a:ext cx="804117" cy="246221"/>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title"/>
          </p:nvPr>
        </p:nvSpPr>
        <p:spPr/>
        <p:txBody>
          <a:bodyPr/>
          <a:lstStyle/>
          <a:p>
            <a:r>
              <a:rPr lang="en-US" dirty="0"/>
              <a:t>End-to-end </a:t>
            </a:r>
            <a:r>
              <a:rPr lang="en-US" dirty="0" smtClean="0"/>
              <a:t>Workflow Timing Results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000" dirty="0" smtClean="0"/>
          </a:p>
          <a:p>
            <a:r>
              <a:rPr lang="en-US" sz="1800" dirty="0"/>
              <a:t>End to End = Amplitudes to I3D (bricks and </a:t>
            </a:r>
            <a:r>
              <a:rPr lang="en-US" sz="1800" dirty="0" err="1"/>
              <a:t>Inlines</a:t>
            </a:r>
            <a:r>
              <a:rPr lang="en-US" sz="1800" dirty="0"/>
              <a:t>) with intermediate symmetry (bricks and </a:t>
            </a:r>
            <a:r>
              <a:rPr lang="en-US" sz="1800" dirty="0" err="1"/>
              <a:t>Inlines</a:t>
            </a:r>
            <a:r>
              <a:rPr lang="en-US" sz="1800" dirty="0" smtClean="0"/>
              <a:t>)</a:t>
            </a:r>
            <a:endParaRPr lang="en-US" sz="1800"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35</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843063727"/>
              </p:ext>
            </p:extLst>
          </p:nvPr>
        </p:nvGraphicFramePr>
        <p:xfrm>
          <a:off x="400805" y="1359872"/>
          <a:ext cx="1764876" cy="25532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2891977891"/>
              </p:ext>
            </p:extLst>
          </p:nvPr>
        </p:nvGraphicFramePr>
        <p:xfrm>
          <a:off x="2249666" y="1375588"/>
          <a:ext cx="1910596" cy="25563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3867179048"/>
              </p:ext>
            </p:extLst>
          </p:nvPr>
        </p:nvGraphicFramePr>
        <p:xfrm>
          <a:off x="4316194" y="1375588"/>
          <a:ext cx="1820910" cy="2556332"/>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p:cNvSpPr txBox="1"/>
          <p:nvPr/>
        </p:nvSpPr>
        <p:spPr>
          <a:xfrm>
            <a:off x="862686" y="1074658"/>
            <a:ext cx="853945" cy="338554"/>
          </a:xfrm>
          <a:prstGeom prst="rect">
            <a:avLst/>
          </a:prstGeom>
          <a:noFill/>
        </p:spPr>
        <p:txBody>
          <a:bodyPr wrap="square" rtlCol="0">
            <a:spAutoFit/>
          </a:bodyPr>
          <a:lstStyle/>
          <a:p>
            <a:r>
              <a:rPr lang="en-US" sz="1600" dirty="0" smtClean="0"/>
              <a:t>44 GB </a:t>
            </a:r>
            <a:endParaRPr lang="en-US" sz="1600" dirty="0"/>
          </a:p>
        </p:txBody>
      </p:sp>
      <p:sp>
        <p:nvSpPr>
          <p:cNvPr id="15" name="Rectangle 14"/>
          <p:cNvSpPr/>
          <p:nvPr/>
        </p:nvSpPr>
        <p:spPr>
          <a:xfrm>
            <a:off x="2772410" y="1074658"/>
            <a:ext cx="865109" cy="338554"/>
          </a:xfrm>
          <a:prstGeom prst="rect">
            <a:avLst/>
          </a:prstGeom>
        </p:spPr>
        <p:txBody>
          <a:bodyPr wrap="none">
            <a:spAutoFit/>
          </a:bodyPr>
          <a:lstStyle/>
          <a:p>
            <a:r>
              <a:rPr lang="en-US" sz="1600" dirty="0" smtClean="0"/>
              <a:t>110 </a:t>
            </a:r>
            <a:r>
              <a:rPr lang="en-US" sz="1600" dirty="0"/>
              <a:t>GB</a:t>
            </a:r>
          </a:p>
        </p:txBody>
      </p:sp>
      <p:sp>
        <p:nvSpPr>
          <p:cNvPr id="16" name="Rectangle 15"/>
          <p:cNvSpPr/>
          <p:nvPr/>
        </p:nvSpPr>
        <p:spPr>
          <a:xfrm>
            <a:off x="4719320" y="1074658"/>
            <a:ext cx="880369" cy="338554"/>
          </a:xfrm>
          <a:prstGeom prst="rect">
            <a:avLst/>
          </a:prstGeom>
        </p:spPr>
        <p:txBody>
          <a:bodyPr wrap="none">
            <a:spAutoFit/>
          </a:bodyPr>
          <a:lstStyle/>
          <a:p>
            <a:r>
              <a:rPr lang="en-US" sz="1600" dirty="0" smtClean="0"/>
              <a:t>330 </a:t>
            </a:r>
            <a:r>
              <a:rPr lang="en-US" sz="1600" dirty="0"/>
              <a:t>GB</a:t>
            </a:r>
          </a:p>
        </p:txBody>
      </p:sp>
      <p:sp>
        <p:nvSpPr>
          <p:cNvPr id="17" name="TextBox 16"/>
          <p:cNvSpPr txBox="1"/>
          <p:nvPr/>
        </p:nvSpPr>
        <p:spPr>
          <a:xfrm rot="16200000">
            <a:off x="-320040" y="2218883"/>
            <a:ext cx="974947" cy="246221"/>
          </a:xfrm>
          <a:prstGeom prst="rect">
            <a:avLst/>
          </a:prstGeom>
          <a:noFill/>
        </p:spPr>
        <p:txBody>
          <a:bodyPr wrap="none" rtlCol="0">
            <a:spAutoFit/>
          </a:bodyPr>
          <a:lstStyle/>
          <a:p>
            <a:r>
              <a:rPr lang="en-US" dirty="0" smtClean="0"/>
              <a:t>Time (minute)</a:t>
            </a:r>
            <a:endParaRPr lang="en-US" dirty="0"/>
          </a:p>
        </p:txBody>
      </p:sp>
      <p:cxnSp>
        <p:nvCxnSpPr>
          <p:cNvPr id="18" name="Straight Connector 17"/>
          <p:cNvCxnSpPr/>
          <p:nvPr/>
        </p:nvCxnSpPr>
        <p:spPr bwMode="auto">
          <a:xfrm>
            <a:off x="6233160" y="1337012"/>
            <a:ext cx="0" cy="2299746"/>
          </a:xfrm>
          <a:prstGeom prst="line">
            <a:avLst/>
          </a:prstGeom>
          <a:solidFill>
            <a:schemeClr val="accent1"/>
          </a:solidFill>
          <a:ln w="15875" cap="flat" cmpd="sng" algn="ctr">
            <a:solidFill>
              <a:schemeClr val="accent6"/>
            </a:solidFill>
            <a:prstDash val="solid"/>
            <a:round/>
            <a:headEnd type="none" w="med" len="med"/>
            <a:tailEnd type="none" w="med" len="med"/>
          </a:ln>
          <a:effectLst/>
        </p:spPr>
      </p:cxnSp>
      <p:sp>
        <p:nvSpPr>
          <p:cNvPr id="19" name="Rectangle 18"/>
          <p:cNvSpPr/>
          <p:nvPr/>
        </p:nvSpPr>
        <p:spPr>
          <a:xfrm>
            <a:off x="7141469" y="1074658"/>
            <a:ext cx="1335622" cy="338554"/>
          </a:xfrm>
          <a:prstGeom prst="rect">
            <a:avLst/>
          </a:prstGeom>
        </p:spPr>
        <p:txBody>
          <a:bodyPr wrap="none">
            <a:spAutoFit/>
          </a:bodyPr>
          <a:lstStyle/>
          <a:p>
            <a:r>
              <a:rPr lang="en-US" sz="1600" dirty="0" smtClean="0"/>
              <a:t>TKS vs. Hue</a:t>
            </a:r>
            <a:endParaRPr lang="en-US" sz="1600" dirty="0"/>
          </a:p>
        </p:txBody>
      </p:sp>
      <p:graphicFrame>
        <p:nvGraphicFramePr>
          <p:cNvPr id="21" name="Chart 20"/>
          <p:cNvGraphicFramePr>
            <a:graphicFrameLocks/>
          </p:cNvGraphicFramePr>
          <p:nvPr>
            <p:extLst>
              <p:ext uri="{D42A27DB-BD31-4B8C-83A1-F6EECF244321}">
                <p14:modId xmlns:p14="http://schemas.microsoft.com/office/powerpoint/2010/main" val="25651040"/>
              </p:ext>
            </p:extLst>
          </p:nvPr>
        </p:nvGraphicFramePr>
        <p:xfrm>
          <a:off x="6324600" y="1337012"/>
          <a:ext cx="2813944" cy="286405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417641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67433" y="4603750"/>
            <a:ext cx="804117" cy="246221"/>
          </a:xfrm>
          <a:prstGeom prst="rect">
            <a:avLst/>
          </a:prstGeom>
          <a:solidFill>
            <a:schemeClr val="bg1"/>
          </a:solidFill>
        </p:spPr>
        <p:txBody>
          <a:bodyPr wrap="square" rtlCol="0">
            <a:spAutoFit/>
          </a:bodyPr>
          <a:lstStyle/>
          <a:p>
            <a:endParaRPr lang="en-US" dirty="0"/>
          </a:p>
        </p:txBody>
      </p:sp>
      <p:sp>
        <p:nvSpPr>
          <p:cNvPr id="14" name="Content Placeholder 2"/>
          <p:cNvSpPr>
            <a:spLocks noGrp="1"/>
          </p:cNvSpPr>
          <p:nvPr>
            <p:ph idx="1"/>
          </p:nvPr>
        </p:nvSpPr>
        <p:spPr>
          <a:xfrm>
            <a:off x="209551" y="1171575"/>
            <a:ext cx="8537575" cy="3381375"/>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1000" dirty="0" smtClean="0"/>
          </a:p>
          <a:p>
            <a:pPr marL="285750" indent="-285750">
              <a:buFont typeface="Arial" charset="0"/>
              <a:buChar char="•"/>
            </a:pPr>
            <a:r>
              <a:rPr lang="en-US" sz="1800" dirty="0"/>
              <a:t>Total size = all 3 attributes of I3D in bricks and </a:t>
            </a:r>
            <a:r>
              <a:rPr lang="en-US" sz="1800" dirty="0" err="1"/>
              <a:t>Inlines</a:t>
            </a:r>
            <a:r>
              <a:rPr lang="en-US" sz="1800" dirty="0"/>
              <a:t> + Symmetry bricks and Inline</a:t>
            </a:r>
          </a:p>
        </p:txBody>
      </p:sp>
      <p:sp>
        <p:nvSpPr>
          <p:cNvPr id="2" name="Title 1"/>
          <p:cNvSpPr>
            <a:spLocks noGrp="1"/>
          </p:cNvSpPr>
          <p:nvPr>
            <p:ph type="title"/>
          </p:nvPr>
        </p:nvSpPr>
        <p:spPr/>
        <p:txBody>
          <a:bodyPr/>
          <a:lstStyle/>
          <a:p>
            <a:r>
              <a:rPr lang="en-US" dirty="0"/>
              <a:t>End-to-end Workflow </a:t>
            </a:r>
            <a:r>
              <a:rPr lang="en-US" dirty="0" smtClean="0"/>
              <a:t>Data Size</a:t>
            </a:r>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36</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1206317405"/>
              </p:ext>
            </p:extLst>
          </p:nvPr>
        </p:nvGraphicFramePr>
        <p:xfrm>
          <a:off x="2153920" y="1256156"/>
          <a:ext cx="1983771" cy="28649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3373358630"/>
              </p:ext>
            </p:extLst>
          </p:nvPr>
        </p:nvGraphicFramePr>
        <p:xfrm>
          <a:off x="255270" y="1256635"/>
          <a:ext cx="1867079" cy="2856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213419869"/>
              </p:ext>
            </p:extLst>
          </p:nvPr>
        </p:nvGraphicFramePr>
        <p:xfrm>
          <a:off x="4232786" y="1256156"/>
          <a:ext cx="1967736" cy="2864994"/>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p:cNvSpPr txBox="1"/>
          <p:nvPr/>
        </p:nvSpPr>
        <p:spPr>
          <a:xfrm>
            <a:off x="862686" y="1074658"/>
            <a:ext cx="853945" cy="338554"/>
          </a:xfrm>
          <a:prstGeom prst="rect">
            <a:avLst/>
          </a:prstGeom>
          <a:noFill/>
        </p:spPr>
        <p:txBody>
          <a:bodyPr wrap="square" rtlCol="0">
            <a:spAutoFit/>
          </a:bodyPr>
          <a:lstStyle/>
          <a:p>
            <a:r>
              <a:rPr lang="en-US" sz="1600" dirty="0" smtClean="0"/>
              <a:t>44 GB </a:t>
            </a:r>
            <a:endParaRPr lang="en-US" sz="1600" dirty="0"/>
          </a:p>
        </p:txBody>
      </p:sp>
      <p:sp>
        <p:nvSpPr>
          <p:cNvPr id="22" name="Rectangle 21"/>
          <p:cNvSpPr/>
          <p:nvPr/>
        </p:nvSpPr>
        <p:spPr>
          <a:xfrm>
            <a:off x="2772410" y="1074658"/>
            <a:ext cx="865109" cy="338554"/>
          </a:xfrm>
          <a:prstGeom prst="rect">
            <a:avLst/>
          </a:prstGeom>
        </p:spPr>
        <p:txBody>
          <a:bodyPr wrap="none">
            <a:spAutoFit/>
          </a:bodyPr>
          <a:lstStyle/>
          <a:p>
            <a:r>
              <a:rPr lang="en-US" sz="1600" dirty="0" smtClean="0"/>
              <a:t>110 </a:t>
            </a:r>
            <a:r>
              <a:rPr lang="en-US" sz="1600" dirty="0"/>
              <a:t>GB</a:t>
            </a:r>
          </a:p>
        </p:txBody>
      </p:sp>
      <p:sp>
        <p:nvSpPr>
          <p:cNvPr id="23" name="Rectangle 22"/>
          <p:cNvSpPr/>
          <p:nvPr/>
        </p:nvSpPr>
        <p:spPr>
          <a:xfrm>
            <a:off x="4719320" y="1074658"/>
            <a:ext cx="880369" cy="338554"/>
          </a:xfrm>
          <a:prstGeom prst="rect">
            <a:avLst/>
          </a:prstGeom>
        </p:spPr>
        <p:txBody>
          <a:bodyPr wrap="none">
            <a:spAutoFit/>
          </a:bodyPr>
          <a:lstStyle/>
          <a:p>
            <a:r>
              <a:rPr lang="en-US" sz="1600" dirty="0" smtClean="0"/>
              <a:t>330 </a:t>
            </a:r>
            <a:r>
              <a:rPr lang="en-US" sz="1600" dirty="0"/>
              <a:t>GB</a:t>
            </a:r>
          </a:p>
        </p:txBody>
      </p:sp>
      <p:sp>
        <p:nvSpPr>
          <p:cNvPr id="24" name="TextBox 23"/>
          <p:cNvSpPr txBox="1"/>
          <p:nvPr/>
        </p:nvSpPr>
        <p:spPr>
          <a:xfrm rot="16200000">
            <a:off x="-320040" y="2218883"/>
            <a:ext cx="974947" cy="246221"/>
          </a:xfrm>
          <a:prstGeom prst="rect">
            <a:avLst/>
          </a:prstGeom>
          <a:noFill/>
        </p:spPr>
        <p:txBody>
          <a:bodyPr wrap="none" rtlCol="0">
            <a:spAutoFit/>
          </a:bodyPr>
          <a:lstStyle/>
          <a:p>
            <a:r>
              <a:rPr lang="en-US" dirty="0" smtClean="0"/>
              <a:t>Time (minute)</a:t>
            </a:r>
            <a:endParaRPr lang="en-US" dirty="0"/>
          </a:p>
        </p:txBody>
      </p:sp>
      <p:cxnSp>
        <p:nvCxnSpPr>
          <p:cNvPr id="25" name="Straight Connector 24"/>
          <p:cNvCxnSpPr/>
          <p:nvPr/>
        </p:nvCxnSpPr>
        <p:spPr bwMode="auto">
          <a:xfrm>
            <a:off x="6233160" y="1337012"/>
            <a:ext cx="0" cy="2299746"/>
          </a:xfrm>
          <a:prstGeom prst="line">
            <a:avLst/>
          </a:prstGeom>
          <a:solidFill>
            <a:schemeClr val="accent1"/>
          </a:solidFill>
          <a:ln w="15875" cap="flat" cmpd="sng" algn="ctr">
            <a:solidFill>
              <a:schemeClr val="accent6"/>
            </a:solidFill>
            <a:prstDash val="solid"/>
            <a:round/>
            <a:headEnd type="none" w="med" len="med"/>
            <a:tailEnd type="none" w="med" len="med"/>
          </a:ln>
          <a:effectLst/>
        </p:spPr>
      </p:cxnSp>
      <p:sp>
        <p:nvSpPr>
          <p:cNvPr id="26" name="Rectangle 25"/>
          <p:cNvSpPr/>
          <p:nvPr/>
        </p:nvSpPr>
        <p:spPr>
          <a:xfrm>
            <a:off x="7141469" y="1074658"/>
            <a:ext cx="1335622" cy="338554"/>
          </a:xfrm>
          <a:prstGeom prst="rect">
            <a:avLst/>
          </a:prstGeom>
        </p:spPr>
        <p:txBody>
          <a:bodyPr wrap="none">
            <a:spAutoFit/>
          </a:bodyPr>
          <a:lstStyle/>
          <a:p>
            <a:r>
              <a:rPr lang="en-US" sz="1600" dirty="0" smtClean="0"/>
              <a:t>TKS vs. Hue</a:t>
            </a:r>
            <a:endParaRPr lang="en-US" sz="1600" dirty="0"/>
          </a:p>
        </p:txBody>
      </p:sp>
      <p:graphicFrame>
        <p:nvGraphicFramePr>
          <p:cNvPr id="29" name="Chart 28"/>
          <p:cNvGraphicFramePr>
            <a:graphicFrameLocks/>
          </p:cNvGraphicFramePr>
          <p:nvPr>
            <p:extLst>
              <p:ext uri="{D42A27DB-BD31-4B8C-83A1-F6EECF244321}">
                <p14:modId xmlns:p14="http://schemas.microsoft.com/office/powerpoint/2010/main" val="3811468135"/>
              </p:ext>
            </p:extLst>
          </p:nvPr>
        </p:nvGraphicFramePr>
        <p:xfrm>
          <a:off x="6381750" y="1337012"/>
          <a:ext cx="2762250" cy="28666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949677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Displaying on VSD</a:t>
            </a:r>
            <a:endParaRPr lang="en-US" dirty="0"/>
          </a:p>
        </p:txBody>
      </p:sp>
      <p:sp>
        <p:nvSpPr>
          <p:cNvPr id="3" name="Content Placeholder 2"/>
          <p:cNvSpPr>
            <a:spLocks noGrp="1"/>
          </p:cNvSpPr>
          <p:nvPr>
            <p:ph idx="1"/>
          </p:nvPr>
        </p:nvSpPr>
        <p:spPr/>
        <p:txBody>
          <a:bodyPr/>
          <a:lstStyle/>
          <a:p>
            <a:pPr>
              <a:lnSpc>
                <a:spcPct val="120000"/>
              </a:lnSpc>
            </a:pPr>
            <a:r>
              <a:rPr lang="en-US" sz="2000" dirty="0" smtClean="0"/>
              <a:t>Dataset: </a:t>
            </a:r>
            <a:r>
              <a:rPr lang="en-US" sz="2000" dirty="0" err="1" smtClean="0"/>
              <a:t>Ghanarep</a:t>
            </a:r>
            <a:r>
              <a:rPr lang="en-US" sz="2000" dirty="0" smtClean="0"/>
              <a:t> 44GB</a:t>
            </a:r>
          </a:p>
          <a:p>
            <a:pPr>
              <a:lnSpc>
                <a:spcPct val="120000"/>
              </a:lnSpc>
            </a:pPr>
            <a:r>
              <a:rPr lang="en-US" sz="2000" dirty="0" smtClean="0"/>
              <a:t>Data formats: KSD 32, KSD 8, Hue 0, 0.5, 1, 5, 25</a:t>
            </a:r>
          </a:p>
          <a:p>
            <a:pPr>
              <a:lnSpc>
                <a:spcPct val="120000"/>
              </a:lnSpc>
            </a:pPr>
            <a:r>
              <a:rPr lang="en-US" sz="2000" dirty="0" smtClean="0"/>
              <a:t>Displaying inline/cross line/time slice (over network)</a:t>
            </a:r>
          </a:p>
          <a:p>
            <a:pPr>
              <a:lnSpc>
                <a:spcPct val="120000"/>
              </a:lnSpc>
            </a:pPr>
            <a:r>
              <a:rPr lang="en-US" sz="2000" dirty="0" smtClean="0"/>
              <a:t>Two timing metrics:</a:t>
            </a:r>
          </a:p>
          <a:p>
            <a:pPr lvl="1">
              <a:lnSpc>
                <a:spcPct val="120000"/>
              </a:lnSpc>
            </a:pPr>
            <a:r>
              <a:rPr lang="en-US" sz="1700" dirty="0" smtClean="0">
                <a:solidFill>
                  <a:srgbClr val="FF0000"/>
                </a:solidFill>
              </a:rPr>
              <a:t>Navigating time</a:t>
            </a:r>
            <a:r>
              <a:rPr lang="en-US" sz="1700" dirty="0" smtClean="0"/>
              <a:t>: time to navigate between </a:t>
            </a:r>
            <a:r>
              <a:rPr lang="en-US" sz="1700" dirty="0" err="1" smtClean="0"/>
              <a:t>inlines</a:t>
            </a:r>
            <a:r>
              <a:rPr lang="en-US" sz="1700" dirty="0" smtClean="0"/>
              <a:t>/cross lines (not applicable to time slice)</a:t>
            </a:r>
          </a:p>
          <a:p>
            <a:pPr lvl="1">
              <a:lnSpc>
                <a:spcPct val="120000"/>
              </a:lnSpc>
            </a:pPr>
            <a:r>
              <a:rPr lang="en-US" sz="1700" dirty="0" smtClean="0">
                <a:solidFill>
                  <a:srgbClr val="FF0000"/>
                </a:solidFill>
              </a:rPr>
              <a:t>First time display</a:t>
            </a:r>
            <a:r>
              <a:rPr lang="en-US" sz="1700" dirty="0" smtClean="0"/>
              <a:t>: delaying time when a line/slice is first displayed. </a:t>
            </a:r>
            <a:r>
              <a:rPr lang="en-US" sz="1700" dirty="0" smtClean="0">
                <a:solidFill>
                  <a:srgbClr val="FF0000"/>
                </a:solidFill>
              </a:rPr>
              <a:t>Larger</a:t>
            </a:r>
            <a:r>
              <a:rPr lang="en-US" sz="1700" dirty="0" smtClean="0"/>
              <a:t> than navigating time since </a:t>
            </a:r>
            <a:r>
              <a:rPr lang="en-US" sz="1700" dirty="0"/>
              <a:t>TKS </a:t>
            </a:r>
            <a:r>
              <a:rPr lang="en-US" sz="1700" dirty="0" err="1" smtClean="0"/>
              <a:t>prefetchs</a:t>
            </a:r>
            <a:r>
              <a:rPr lang="en-US" sz="1700" dirty="0" smtClean="0"/>
              <a:t> </a:t>
            </a:r>
            <a:r>
              <a:rPr lang="en-US" sz="1700" dirty="0"/>
              <a:t>several </a:t>
            </a:r>
            <a:r>
              <a:rPr lang="en-US" sz="1700" dirty="0" smtClean="0"/>
              <a:t>nearby lines.</a:t>
            </a:r>
          </a:p>
          <a:p>
            <a:pPr>
              <a:lnSpc>
                <a:spcPct val="120000"/>
              </a:lnSpc>
            </a:pPr>
            <a:r>
              <a:rPr lang="en-US" sz="2000" dirty="0" smtClean="0"/>
              <a:t>Presented results are the average of 20 trials</a:t>
            </a:r>
            <a:endParaRPr lang="en-US" sz="2000"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37</a:t>
            </a:fld>
            <a:endParaRPr lang="en-US"/>
          </a:p>
        </p:txBody>
      </p:sp>
    </p:spTree>
    <p:extLst>
      <p:ext uri="{BB962C8B-B14F-4D97-AF65-F5344CB8AC3E}">
        <p14:creationId xmlns:p14="http://schemas.microsoft.com/office/powerpoint/2010/main" val="21156144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Displaying Inline</a:t>
            </a:r>
            <a:endParaRPr lang="en-US" dirty="0"/>
          </a:p>
        </p:txBody>
      </p:sp>
      <p:sp>
        <p:nvSpPr>
          <p:cNvPr id="3" name="Content Placeholder 2"/>
          <p:cNvSpPr>
            <a:spLocks noGrp="1"/>
          </p:cNvSpPr>
          <p:nvPr>
            <p:ph idx="1"/>
          </p:nvPr>
        </p:nvSpPr>
        <p:spPr/>
        <p:txBody>
          <a:bodyPr/>
          <a:lstStyle/>
          <a:p>
            <a:r>
              <a:rPr lang="en-US" sz="2000" dirty="0" smtClean="0"/>
              <a:t>Hue is slower than KSD in displaying an inline (can be improved with code optimizing)</a:t>
            </a:r>
            <a:endParaRPr lang="en-US" sz="2000"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38</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468873524"/>
              </p:ext>
            </p:extLst>
          </p:nvPr>
        </p:nvGraphicFramePr>
        <p:xfrm>
          <a:off x="165876" y="1895155"/>
          <a:ext cx="4294159" cy="2576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2102480235"/>
              </p:ext>
            </p:extLst>
          </p:nvPr>
        </p:nvGraphicFramePr>
        <p:xfrm>
          <a:off x="4702631" y="1895105"/>
          <a:ext cx="4294159" cy="257649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2000796" y="4552950"/>
            <a:ext cx="5182829" cy="584775"/>
          </a:xfrm>
          <a:prstGeom prst="rect">
            <a:avLst/>
          </a:prstGeom>
          <a:noFill/>
        </p:spPr>
        <p:txBody>
          <a:bodyPr wrap="none" rtlCol="0">
            <a:spAutoFit/>
          </a:bodyPr>
          <a:lstStyle/>
          <a:p>
            <a:pPr marL="171450" indent="-171450">
              <a:buFont typeface="Arial" panose="020B0604020202020204" pitchFamily="34" charset="0"/>
              <a:buChar char="•"/>
            </a:pPr>
            <a:r>
              <a:rPr lang="en-US" sz="1600" dirty="0" smtClean="0">
                <a:solidFill>
                  <a:srgbClr val="00B050"/>
                </a:solidFill>
              </a:rPr>
              <a:t>Green points </a:t>
            </a:r>
            <a:r>
              <a:rPr lang="en-US" sz="1600" dirty="0" smtClean="0">
                <a:solidFill>
                  <a:srgbClr val="003399"/>
                </a:solidFill>
              </a:rPr>
              <a:t>indicate inferior performance to KSD 32</a:t>
            </a:r>
          </a:p>
          <a:p>
            <a:pPr marL="171450" indent="-171450">
              <a:buFont typeface="Arial" panose="020B0604020202020204" pitchFamily="34" charset="0"/>
              <a:buChar char="•"/>
            </a:pPr>
            <a:r>
              <a:rPr lang="en-US" sz="1600" dirty="0" smtClean="0">
                <a:solidFill>
                  <a:srgbClr val="7030A0"/>
                </a:solidFill>
              </a:rPr>
              <a:t>Error bars </a:t>
            </a:r>
            <a:r>
              <a:rPr lang="en-US" sz="1600" dirty="0" smtClean="0">
                <a:solidFill>
                  <a:srgbClr val="003399"/>
                </a:solidFill>
              </a:rPr>
              <a:t>indicate the standard deviation of 20 trials</a:t>
            </a:r>
            <a:endParaRPr lang="en-US" sz="1600" dirty="0">
              <a:solidFill>
                <a:srgbClr val="003399"/>
              </a:solidFill>
            </a:endParaRPr>
          </a:p>
        </p:txBody>
      </p:sp>
    </p:spTree>
    <p:extLst>
      <p:ext uri="{BB962C8B-B14F-4D97-AF65-F5344CB8AC3E}">
        <p14:creationId xmlns:p14="http://schemas.microsoft.com/office/powerpoint/2010/main" val="3046363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Displaying Cross Line</a:t>
            </a:r>
            <a:endParaRPr lang="en-US" dirty="0"/>
          </a:p>
        </p:txBody>
      </p:sp>
      <p:sp>
        <p:nvSpPr>
          <p:cNvPr id="3" name="Content Placeholder 2"/>
          <p:cNvSpPr>
            <a:spLocks noGrp="1"/>
          </p:cNvSpPr>
          <p:nvPr>
            <p:ph idx="1"/>
          </p:nvPr>
        </p:nvSpPr>
        <p:spPr/>
        <p:txBody>
          <a:bodyPr/>
          <a:lstStyle/>
          <a:p>
            <a:r>
              <a:rPr lang="en-US" sz="2000" dirty="0" smtClean="0"/>
              <a:t>Hue is faster than KSD (except Hue 0)</a:t>
            </a:r>
            <a:endParaRPr lang="en-US" sz="2000"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39</a:t>
            </a:fld>
            <a:endParaRPr lang="en-US"/>
          </a:p>
        </p:txBody>
      </p:sp>
      <p:graphicFrame>
        <p:nvGraphicFramePr>
          <p:cNvPr id="7" name="Chart 6"/>
          <p:cNvGraphicFramePr>
            <a:graphicFrameLocks/>
          </p:cNvGraphicFramePr>
          <p:nvPr>
            <p:extLst>
              <p:ext uri="{D42A27DB-BD31-4B8C-83A1-F6EECF244321}">
                <p14:modId xmlns:p14="http://schemas.microsoft.com/office/powerpoint/2010/main" val="815896681"/>
              </p:ext>
            </p:extLst>
          </p:nvPr>
        </p:nvGraphicFramePr>
        <p:xfrm>
          <a:off x="159787" y="1909665"/>
          <a:ext cx="4286403" cy="25628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2659087364"/>
              </p:ext>
            </p:extLst>
          </p:nvPr>
        </p:nvGraphicFramePr>
        <p:xfrm>
          <a:off x="4706613" y="1925607"/>
          <a:ext cx="4130657" cy="254686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2000796" y="4552950"/>
            <a:ext cx="5182829" cy="584775"/>
          </a:xfrm>
          <a:prstGeom prst="rect">
            <a:avLst/>
          </a:prstGeom>
          <a:noFill/>
        </p:spPr>
        <p:txBody>
          <a:bodyPr wrap="none" rtlCol="0">
            <a:spAutoFit/>
          </a:bodyPr>
          <a:lstStyle/>
          <a:p>
            <a:pPr marL="171450" indent="-171450">
              <a:buFont typeface="Arial" panose="020B0604020202020204" pitchFamily="34" charset="0"/>
              <a:buChar char="•"/>
            </a:pPr>
            <a:r>
              <a:rPr lang="en-US" sz="1600" dirty="0" smtClean="0">
                <a:solidFill>
                  <a:srgbClr val="00B050"/>
                </a:solidFill>
              </a:rPr>
              <a:t>Green points </a:t>
            </a:r>
            <a:r>
              <a:rPr lang="en-US" sz="1600" dirty="0" smtClean="0">
                <a:solidFill>
                  <a:srgbClr val="003399"/>
                </a:solidFill>
              </a:rPr>
              <a:t>indicate inferior performance to KSD 32</a:t>
            </a:r>
          </a:p>
          <a:p>
            <a:pPr marL="171450" indent="-171450">
              <a:buFont typeface="Arial" panose="020B0604020202020204" pitchFamily="34" charset="0"/>
              <a:buChar char="•"/>
            </a:pPr>
            <a:r>
              <a:rPr lang="en-US" sz="1600" dirty="0" smtClean="0">
                <a:solidFill>
                  <a:srgbClr val="7030A0"/>
                </a:solidFill>
              </a:rPr>
              <a:t>Error bars </a:t>
            </a:r>
            <a:r>
              <a:rPr lang="en-US" sz="1600" dirty="0" smtClean="0">
                <a:solidFill>
                  <a:srgbClr val="003399"/>
                </a:solidFill>
              </a:rPr>
              <a:t>indicate the standard deviation of 20 trials</a:t>
            </a:r>
            <a:endParaRPr lang="en-US" sz="1600" dirty="0">
              <a:solidFill>
                <a:srgbClr val="003399"/>
              </a:solidFill>
            </a:endParaRPr>
          </a:p>
        </p:txBody>
      </p:sp>
    </p:spTree>
    <p:extLst>
      <p:ext uri="{BB962C8B-B14F-4D97-AF65-F5344CB8AC3E}">
        <p14:creationId xmlns:p14="http://schemas.microsoft.com/office/powerpoint/2010/main" val="3671251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Workflow Design Factors</a:t>
            </a:r>
          </a:p>
        </p:txBody>
      </p:sp>
      <p:sp>
        <p:nvSpPr>
          <p:cNvPr id="3" name="Content Placeholder 2"/>
          <p:cNvSpPr>
            <a:spLocks noGrp="1"/>
          </p:cNvSpPr>
          <p:nvPr>
            <p:ph idx="1"/>
          </p:nvPr>
        </p:nvSpPr>
        <p:spPr/>
        <p:txBody>
          <a:bodyPr/>
          <a:lstStyle/>
          <a:p>
            <a:pPr marL="571500" indent="-571500">
              <a:lnSpc>
                <a:spcPct val="150000"/>
              </a:lnSpc>
              <a:buFont typeface="+mj-lt"/>
              <a:buAutoNum type="romanUcPeriod"/>
            </a:pPr>
            <a:r>
              <a:rPr lang="en-US" dirty="0"/>
              <a:t>Performance</a:t>
            </a:r>
          </a:p>
          <a:p>
            <a:pPr marL="571500" indent="-571500">
              <a:lnSpc>
                <a:spcPct val="150000"/>
              </a:lnSpc>
              <a:buFont typeface="+mj-lt"/>
              <a:buAutoNum type="romanUcPeriod"/>
            </a:pPr>
            <a:r>
              <a:rPr lang="en-US" dirty="0"/>
              <a:t>Hardware and Software Environment</a:t>
            </a:r>
          </a:p>
          <a:p>
            <a:pPr marL="571500" indent="-571500">
              <a:lnSpc>
                <a:spcPct val="150000"/>
              </a:lnSpc>
              <a:buFont typeface="+mj-lt"/>
              <a:buAutoNum type="romanUcPeriod"/>
            </a:pPr>
            <a:r>
              <a:rPr lang="en-US" dirty="0"/>
              <a:t>Algorithmic </a:t>
            </a:r>
            <a:r>
              <a:rPr lang="en-US" dirty="0" smtClean="0"/>
              <a:t>Considerations</a:t>
            </a:r>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4</a:t>
            </a:fld>
            <a:endParaRPr lang="en-US"/>
          </a:p>
        </p:txBody>
      </p:sp>
    </p:spTree>
    <p:extLst>
      <p:ext uri="{BB962C8B-B14F-4D97-AF65-F5344CB8AC3E}">
        <p14:creationId xmlns:p14="http://schemas.microsoft.com/office/powerpoint/2010/main" val="159248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Displaying Time Slice</a:t>
            </a:r>
            <a:endParaRPr lang="en-US" dirty="0"/>
          </a:p>
        </p:txBody>
      </p:sp>
      <p:sp>
        <p:nvSpPr>
          <p:cNvPr id="3" name="Content Placeholder 2"/>
          <p:cNvSpPr>
            <a:spLocks noGrp="1"/>
          </p:cNvSpPr>
          <p:nvPr>
            <p:ph idx="1"/>
          </p:nvPr>
        </p:nvSpPr>
        <p:spPr/>
        <p:txBody>
          <a:bodyPr/>
          <a:lstStyle/>
          <a:p>
            <a:r>
              <a:rPr lang="en-US" dirty="0" smtClean="0"/>
              <a:t>Hue is faster than KSD 32, but slower than KSD 8</a:t>
            </a:r>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40</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316874868"/>
              </p:ext>
            </p:extLst>
          </p:nvPr>
        </p:nvGraphicFramePr>
        <p:xfrm>
          <a:off x="2286000" y="180975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363800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Issues</a:t>
            </a:r>
            <a:endParaRPr lang="en-US" dirty="0"/>
          </a:p>
        </p:txBody>
      </p:sp>
      <p:sp>
        <p:nvSpPr>
          <p:cNvPr id="3" name="Content Placeholder 2"/>
          <p:cNvSpPr>
            <a:spLocks noGrp="1"/>
          </p:cNvSpPr>
          <p:nvPr>
            <p:ph idx="1"/>
          </p:nvPr>
        </p:nvSpPr>
        <p:spPr/>
        <p:txBody>
          <a:bodyPr/>
          <a:lstStyle/>
          <a:p>
            <a:r>
              <a:rPr lang="en-US" dirty="0" smtClean="0"/>
              <a:t>Hue crashes </a:t>
            </a:r>
            <a:r>
              <a:rPr lang="en-US" dirty="0"/>
              <a:t>on the 330 GB volume </a:t>
            </a:r>
            <a:r>
              <a:rPr lang="en-US" dirty="0" smtClean="0"/>
              <a:t>(potentially a bug in I3D code)</a:t>
            </a:r>
          </a:p>
          <a:p>
            <a:r>
              <a:rPr lang="en-US" dirty="0"/>
              <a:t>Hue data size depends on input data</a:t>
            </a:r>
            <a:endParaRPr lang="en-US" dirty="0" smtClean="0"/>
          </a:p>
          <a:p>
            <a:r>
              <a:rPr lang="en-US" dirty="0" smtClean="0"/>
              <a:t>Memory leak issue in </a:t>
            </a:r>
            <a:r>
              <a:rPr lang="en-US" dirty="0" err="1" smtClean="0"/>
              <a:t>VuPAK</a:t>
            </a:r>
            <a:endParaRPr lang="en-US" dirty="0" smtClean="0"/>
          </a:p>
          <a:p>
            <a:r>
              <a:rPr lang="en-US" dirty="0" smtClean="0"/>
              <a:t>Multi-threading issue with </a:t>
            </a:r>
            <a:r>
              <a:rPr lang="en-US" dirty="0" err="1" smtClean="0"/>
              <a:t>VDSImport</a:t>
            </a:r>
            <a:r>
              <a:rPr lang="en-US" dirty="0" smtClean="0"/>
              <a:t> plugin (if not fixed in TKS, Hue cache generation time will be 3-4 times slower)</a:t>
            </a:r>
          </a:p>
          <a:p>
            <a:r>
              <a:rPr lang="en-US" dirty="0"/>
              <a:t>&gt; 120 story points for Hue stories (About 6-7 iterations </a:t>
            </a:r>
            <a:r>
              <a:rPr lang="en-US" dirty="0" smtClean="0"/>
              <a:t>assuming 2 hue developers working with us full-time)</a:t>
            </a:r>
          </a:p>
          <a:p>
            <a:endParaRPr lang="en-US" dirty="0" smtClean="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41</a:t>
            </a:fld>
            <a:endParaRPr lang="en-US"/>
          </a:p>
        </p:txBody>
      </p:sp>
    </p:spTree>
    <p:extLst>
      <p:ext uri="{BB962C8B-B14F-4D97-AF65-F5344CB8AC3E}">
        <p14:creationId xmlns:p14="http://schemas.microsoft.com/office/powerpoint/2010/main" val="21914256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17422" y="1857474"/>
            <a:ext cx="7043878" cy="1491060"/>
          </a:xfrm>
        </p:spPr>
        <p:txBody>
          <a:bodyPr/>
          <a:lstStyle/>
          <a:p>
            <a:r>
              <a:rPr lang="en-US" sz="2400" b="1" dirty="0" smtClean="0">
                <a:effectLst>
                  <a:outerShdw blurRad="38100" dist="38100" dir="2700000" algn="tl">
                    <a:srgbClr val="000000">
                      <a:alpha val="43137"/>
                    </a:srgbClr>
                  </a:outerShdw>
                </a:effectLst>
              </a:rPr>
              <a:t>Part 3. </a:t>
            </a:r>
            <a:br>
              <a:rPr lang="en-US" sz="2400" b="1" dirty="0" smtClean="0">
                <a:effectLst>
                  <a:outerShdw blurRad="38100" dist="38100" dir="2700000" algn="tl">
                    <a:srgbClr val="000000">
                      <a:alpha val="43137"/>
                    </a:srgbClr>
                  </a:outerShdw>
                </a:effectLst>
              </a:rPr>
            </a:br>
            <a:r>
              <a:rPr lang="en-US" sz="1500" b="1" dirty="0" smtClean="0">
                <a:effectLst>
                  <a:outerShdw blurRad="38100" dist="38100" dir="2700000" algn="tl">
                    <a:srgbClr val="000000">
                      <a:alpha val="43137"/>
                    </a:srgbClr>
                  </a:outerShdw>
                </a:effectLst>
              </a:rPr>
              <a:t/>
            </a:r>
            <a:br>
              <a:rPr lang="en-US" sz="15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Accuracy Tests</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8713627"/>
      </p:ext>
    </p:extLst>
  </p:cSld>
  <p:clrMapOvr>
    <a:masterClrMapping/>
  </p:clrMapOvr>
  <p:transition advTm="29983">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Outline</a:t>
            </a:r>
            <a:endParaRPr lang="en-US" dirty="0"/>
          </a:p>
        </p:txBody>
      </p:sp>
      <p:sp>
        <p:nvSpPr>
          <p:cNvPr id="3" name="Content Placeholder 2"/>
          <p:cNvSpPr>
            <a:spLocks noGrp="1"/>
          </p:cNvSpPr>
          <p:nvPr>
            <p:ph idx="1"/>
          </p:nvPr>
        </p:nvSpPr>
        <p:spPr/>
        <p:txBody>
          <a:bodyPr/>
          <a:lstStyle/>
          <a:p>
            <a:pPr>
              <a:lnSpc>
                <a:spcPct val="120000"/>
              </a:lnSpc>
            </a:pPr>
            <a:r>
              <a:rPr lang="en-US" dirty="0" smtClean="0"/>
              <a:t>Peak </a:t>
            </a:r>
            <a:r>
              <a:rPr lang="en-US" dirty="0"/>
              <a:t>Signal-to-Noise </a:t>
            </a:r>
            <a:r>
              <a:rPr lang="en-US" dirty="0" smtClean="0"/>
              <a:t>Ratio</a:t>
            </a:r>
          </a:p>
          <a:p>
            <a:pPr>
              <a:lnSpc>
                <a:spcPct val="120000"/>
              </a:lnSpc>
            </a:pPr>
            <a:r>
              <a:rPr lang="en-US" dirty="0"/>
              <a:t>Mean Absolute Error </a:t>
            </a:r>
            <a:r>
              <a:rPr lang="en-US" dirty="0" smtClean="0"/>
              <a:t>Ratio</a:t>
            </a:r>
          </a:p>
          <a:p>
            <a:pPr>
              <a:lnSpc>
                <a:spcPct val="120000"/>
              </a:lnSpc>
            </a:pPr>
            <a:r>
              <a:rPr lang="en-US" dirty="0" smtClean="0"/>
              <a:t>Amplitude </a:t>
            </a:r>
            <a:r>
              <a:rPr lang="en-US" dirty="0"/>
              <a:t>Absolute </a:t>
            </a:r>
            <a:r>
              <a:rPr lang="en-US" dirty="0" smtClean="0"/>
              <a:t>Error</a:t>
            </a:r>
          </a:p>
          <a:p>
            <a:pPr>
              <a:lnSpc>
                <a:spcPct val="120000"/>
              </a:lnSpc>
            </a:pPr>
            <a:r>
              <a:rPr lang="en-US" dirty="0" smtClean="0"/>
              <a:t>Amplitude Spectrum</a:t>
            </a:r>
          </a:p>
          <a:p>
            <a:pPr>
              <a:lnSpc>
                <a:spcPct val="120000"/>
              </a:lnSpc>
            </a:pPr>
            <a:r>
              <a:rPr lang="en-US" dirty="0" smtClean="0"/>
              <a:t>Data Distribution</a:t>
            </a:r>
          </a:p>
          <a:p>
            <a:pPr>
              <a:lnSpc>
                <a:spcPct val="120000"/>
              </a:lnSpc>
            </a:pPr>
            <a:r>
              <a:rPr lang="en-US" dirty="0" smtClean="0"/>
              <a:t>Spectrum Decomposition</a:t>
            </a:r>
          </a:p>
          <a:p>
            <a:pPr>
              <a:lnSpc>
                <a:spcPct val="120000"/>
              </a:lnSpc>
            </a:pPr>
            <a:r>
              <a:rPr lang="en-US" dirty="0" smtClean="0"/>
              <a:t>Wavelet Extraction</a:t>
            </a:r>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43</a:t>
            </a:fld>
            <a:endParaRPr lang="en-US"/>
          </a:p>
        </p:txBody>
      </p:sp>
    </p:spTree>
    <p:extLst>
      <p:ext uri="{BB962C8B-B14F-4D97-AF65-F5344CB8AC3E}">
        <p14:creationId xmlns:p14="http://schemas.microsoft.com/office/powerpoint/2010/main" val="1128636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 Testing</a:t>
            </a:r>
            <a:endParaRPr lang="en-US" dirty="0"/>
          </a:p>
        </p:txBody>
      </p:sp>
      <p:sp>
        <p:nvSpPr>
          <p:cNvPr id="3" name="Content Placeholder 2"/>
          <p:cNvSpPr>
            <a:spLocks noGrp="1"/>
          </p:cNvSpPr>
          <p:nvPr>
            <p:ph idx="1"/>
          </p:nvPr>
        </p:nvSpPr>
        <p:spPr>
          <a:xfrm>
            <a:off x="209551" y="1171575"/>
            <a:ext cx="8537575" cy="3717925"/>
          </a:xfrm>
        </p:spPr>
        <p:txBody>
          <a:bodyPr>
            <a:normAutofit fontScale="92500" lnSpcReduction="10000"/>
          </a:bodyPr>
          <a:lstStyle/>
          <a:p>
            <a:pPr marL="339725" indent="-341313">
              <a:lnSpc>
                <a:spcPct val="120000"/>
              </a:lnSpc>
            </a:pPr>
            <a:r>
              <a:rPr lang="en-US" dirty="0"/>
              <a:t>Testing dataset</a:t>
            </a:r>
          </a:p>
          <a:p>
            <a:pPr marL="741363" lvl="1" indent="-341313">
              <a:lnSpc>
                <a:spcPct val="120000"/>
              </a:lnSpc>
            </a:pPr>
            <a:r>
              <a:rPr lang="en-US" dirty="0"/>
              <a:t>Salt Dome (554 MB)</a:t>
            </a:r>
          </a:p>
          <a:p>
            <a:pPr marL="741363" lvl="1" indent="-341313">
              <a:lnSpc>
                <a:spcPct val="120000"/>
              </a:lnSpc>
            </a:pPr>
            <a:r>
              <a:rPr lang="en-US" dirty="0"/>
              <a:t>Data format: KSD 32, KSD 8, Hue 0, 0.5, 1, 5, 25</a:t>
            </a:r>
          </a:p>
          <a:p>
            <a:pPr marL="741363" lvl="1" indent="-341313">
              <a:lnSpc>
                <a:spcPct val="120000"/>
              </a:lnSpc>
            </a:pPr>
            <a:r>
              <a:rPr lang="en-US" dirty="0"/>
              <a:t>Data type: </a:t>
            </a:r>
            <a:r>
              <a:rPr lang="en-US" dirty="0" smtClean="0"/>
              <a:t>Amplitude</a:t>
            </a:r>
            <a:r>
              <a:rPr lang="en-US" dirty="0"/>
              <a:t>, </a:t>
            </a:r>
            <a:r>
              <a:rPr lang="en-US" dirty="0" smtClean="0"/>
              <a:t>Symmetry</a:t>
            </a:r>
            <a:r>
              <a:rPr lang="en-US" dirty="0"/>
              <a:t>, I3D, </a:t>
            </a:r>
            <a:r>
              <a:rPr lang="en-US" dirty="0" smtClean="0"/>
              <a:t>spectrum decomposition</a:t>
            </a:r>
          </a:p>
          <a:p>
            <a:pPr marL="741363" lvl="1" indent="-341313">
              <a:lnSpc>
                <a:spcPct val="120000"/>
              </a:lnSpc>
            </a:pPr>
            <a:endParaRPr lang="en-US" sz="500" dirty="0" smtClean="0"/>
          </a:p>
          <a:p>
            <a:pPr marL="339725" indent="-341313">
              <a:lnSpc>
                <a:spcPct val="120000"/>
              </a:lnSpc>
            </a:pPr>
            <a:r>
              <a:rPr lang="en-US" dirty="0" smtClean="0"/>
              <a:t>Testing scenarios</a:t>
            </a:r>
          </a:p>
          <a:p>
            <a:pPr marL="741363" lvl="1" indent="-341313">
              <a:lnSpc>
                <a:spcPct val="120000"/>
              </a:lnSpc>
            </a:pPr>
            <a:r>
              <a:rPr lang="en-US" dirty="0" smtClean="0"/>
              <a:t>Data </a:t>
            </a:r>
            <a:r>
              <a:rPr lang="en-US" dirty="0"/>
              <a:t>comparison: assessing quality of the compressed data on </a:t>
            </a:r>
            <a:r>
              <a:rPr lang="en-US" dirty="0" smtClean="0"/>
              <a:t>Amplitude</a:t>
            </a:r>
            <a:r>
              <a:rPr lang="en-US" dirty="0"/>
              <a:t>, </a:t>
            </a:r>
            <a:r>
              <a:rPr lang="en-US" dirty="0" smtClean="0"/>
              <a:t>Symmetry</a:t>
            </a:r>
            <a:r>
              <a:rPr lang="en-US" dirty="0"/>
              <a:t>, </a:t>
            </a:r>
            <a:r>
              <a:rPr lang="en-US" dirty="0" smtClean="0"/>
              <a:t>I3D data</a:t>
            </a:r>
            <a:endParaRPr lang="en-US" dirty="0"/>
          </a:p>
          <a:p>
            <a:pPr marL="741363" lvl="1" indent="-341313">
              <a:lnSpc>
                <a:spcPct val="120000"/>
              </a:lnSpc>
            </a:pPr>
            <a:r>
              <a:rPr lang="en-US" dirty="0"/>
              <a:t>Spectrum decomposition: assessing </a:t>
            </a:r>
            <a:r>
              <a:rPr lang="en-US" dirty="0" smtClean="0"/>
              <a:t>Hue </a:t>
            </a:r>
            <a:r>
              <a:rPr lang="en-US" dirty="0"/>
              <a:t>compressing quality on different sub-band frequencies</a:t>
            </a:r>
          </a:p>
          <a:p>
            <a:pPr marL="741363" lvl="1" indent="-341313">
              <a:lnSpc>
                <a:spcPct val="120000"/>
              </a:lnSpc>
            </a:pPr>
            <a:r>
              <a:rPr lang="en-US" dirty="0"/>
              <a:t>Wavelet </a:t>
            </a:r>
            <a:r>
              <a:rPr lang="en-US" dirty="0" smtClean="0"/>
              <a:t>extraction</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44</a:t>
            </a:fld>
            <a:endParaRPr lang="en-US"/>
          </a:p>
        </p:txBody>
      </p:sp>
    </p:spTree>
    <p:extLst>
      <p:ext uri="{BB962C8B-B14F-4D97-AF65-F5344CB8AC3E}">
        <p14:creationId xmlns:p14="http://schemas.microsoft.com/office/powerpoint/2010/main" val="1063511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Peak </a:t>
            </a:r>
            <a:r>
              <a:rPr lang="en-US" dirty="0" smtClean="0"/>
              <a:t>Signal-to-Noise Ratio </a:t>
            </a:r>
            <a:r>
              <a:rPr lang="en-US" dirty="0"/>
              <a:t>(PSNR)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40000"/>
                  </a:lnSpc>
                </a:pPr>
                <a:r>
                  <a:rPr lang="en-US" sz="1700" dirty="0" smtClean="0"/>
                  <a:t>The ratio between the maximum possible power of a </a:t>
                </a:r>
                <a:r>
                  <a:rPr lang="en-US" sz="1700" dirty="0">
                    <a:solidFill>
                      <a:srgbClr val="00B050"/>
                    </a:solidFill>
                  </a:rPr>
                  <a:t>signal </a:t>
                </a:r>
                <a:r>
                  <a:rPr lang="en-US" sz="1700" dirty="0"/>
                  <a:t>and the power of corrupting </a:t>
                </a:r>
                <a:r>
                  <a:rPr lang="en-US" sz="1700" dirty="0">
                    <a:solidFill>
                      <a:srgbClr val="FF0000"/>
                    </a:solidFill>
                  </a:rPr>
                  <a:t>noise</a:t>
                </a:r>
                <a:r>
                  <a:rPr lang="en-US" sz="1700" dirty="0"/>
                  <a:t> that affects the fidelity of its representation.</a:t>
                </a:r>
              </a:p>
              <a:p>
                <a:pPr>
                  <a:lnSpc>
                    <a:spcPct val="140000"/>
                  </a:lnSpc>
                </a:pPr>
                <a:r>
                  <a:rPr lang="en-US" sz="1700" dirty="0"/>
                  <a:t>The </a:t>
                </a:r>
                <a:r>
                  <a:rPr lang="en-US" sz="1700" dirty="0">
                    <a:solidFill>
                      <a:srgbClr val="00B050"/>
                    </a:solidFill>
                  </a:rPr>
                  <a:t>signal </a:t>
                </a:r>
                <a:r>
                  <a:rPr lang="en-US" sz="1700" dirty="0"/>
                  <a:t>in this case is the seismic data, and the </a:t>
                </a:r>
                <a:r>
                  <a:rPr lang="en-US" sz="1700" dirty="0">
                    <a:solidFill>
                      <a:srgbClr val="FF0000"/>
                    </a:solidFill>
                  </a:rPr>
                  <a:t>noise</a:t>
                </a:r>
                <a:r>
                  <a:rPr lang="en-US" sz="1700" dirty="0"/>
                  <a:t> is the error introduced by Hue compression.</a:t>
                </a:r>
              </a:p>
              <a:p>
                <a:pPr>
                  <a:lnSpc>
                    <a:spcPct val="140000"/>
                  </a:lnSpc>
                </a:pPr>
                <a:r>
                  <a:rPr lang="en-US" sz="1700" dirty="0"/>
                  <a:t>Let </a:t>
                </a:r>
                <a14:m>
                  <m:oMath xmlns:m="http://schemas.openxmlformats.org/officeDocument/2006/math">
                    <m:r>
                      <a:rPr lang="en-US" sz="1700" i="1">
                        <a:latin typeface="Cambria Math"/>
                      </a:rPr>
                      <m:t>𝐾</m:t>
                    </m:r>
                    <m:r>
                      <a:rPr lang="en-US" sz="1700" i="1">
                        <a:latin typeface="Cambria Math"/>
                      </a:rPr>
                      <m:t>(</m:t>
                    </m:r>
                    <m:r>
                      <a:rPr lang="en-US" sz="1700" i="1">
                        <a:latin typeface="Cambria Math"/>
                      </a:rPr>
                      <m:t>𝑛</m:t>
                    </m:r>
                    <m:r>
                      <a:rPr lang="en-US" sz="1700" i="1">
                        <a:latin typeface="Cambria Math"/>
                      </a:rPr>
                      <m:t>)</m:t>
                    </m:r>
                  </m:oMath>
                </a14:m>
                <a:r>
                  <a:rPr lang="en-US" sz="1700" dirty="0"/>
                  <a:t> be the original seismic data (</a:t>
                </a:r>
                <a:r>
                  <a:rPr lang="en-US" sz="1700" dirty="0">
                    <a:solidFill>
                      <a:srgbClr val="00B050"/>
                    </a:solidFill>
                  </a:rPr>
                  <a:t>KSD 32</a:t>
                </a:r>
                <a:r>
                  <a:rPr lang="en-US" sz="1700" dirty="0"/>
                  <a:t>) with </a:t>
                </a:r>
                <a14:m>
                  <m:oMath xmlns:m="http://schemas.openxmlformats.org/officeDocument/2006/math">
                    <m:r>
                      <a:rPr lang="en-US" sz="1700" i="1" dirty="0">
                        <a:latin typeface="Cambria Math"/>
                      </a:rPr>
                      <m:t>𝑛</m:t>
                    </m:r>
                  </m:oMath>
                </a14:m>
                <a:r>
                  <a:rPr lang="en-US" sz="1700" dirty="0"/>
                  <a:t> data points, </a:t>
                </a:r>
                <a14:m>
                  <m:oMath xmlns:m="http://schemas.openxmlformats.org/officeDocument/2006/math">
                    <m:r>
                      <a:rPr lang="en-US" sz="1700" i="1" dirty="0">
                        <a:latin typeface="Cambria Math"/>
                      </a:rPr>
                      <m:t>𝐻</m:t>
                    </m:r>
                    <m:r>
                      <a:rPr lang="en-US" sz="1700" i="1" dirty="0">
                        <a:latin typeface="Cambria Math"/>
                      </a:rPr>
                      <m:t>(</m:t>
                    </m:r>
                    <m:r>
                      <a:rPr lang="en-US" sz="1700" i="1" dirty="0">
                        <a:latin typeface="Cambria Math"/>
                      </a:rPr>
                      <m:t>𝑛</m:t>
                    </m:r>
                    <m:r>
                      <a:rPr lang="en-US" sz="1700" i="1" dirty="0">
                        <a:latin typeface="Cambria Math"/>
                      </a:rPr>
                      <m:t>)</m:t>
                    </m:r>
                  </m:oMath>
                </a14:m>
                <a:r>
                  <a:rPr lang="en-US" sz="1700" dirty="0"/>
                  <a:t> be the </a:t>
                </a:r>
                <a:r>
                  <a:rPr lang="en-US" sz="1700" dirty="0">
                    <a:solidFill>
                      <a:srgbClr val="FF0000"/>
                    </a:solidFill>
                  </a:rPr>
                  <a:t>data compressed by Hue</a:t>
                </a:r>
                <a:r>
                  <a:rPr lang="en-US" sz="1700" dirty="0"/>
                  <a:t>, and </a:t>
                </a:r>
                <a14:m>
                  <m:oMath xmlns:m="http://schemas.openxmlformats.org/officeDocument/2006/math">
                    <m:r>
                      <a:rPr lang="en-US" sz="1700" i="1" dirty="0">
                        <a:latin typeface="Cambria Math"/>
                      </a:rPr>
                      <m:t>𝑅</m:t>
                    </m:r>
                  </m:oMath>
                </a14:m>
                <a:r>
                  <a:rPr lang="en-US" sz="1700" dirty="0"/>
                  <a:t> be the data range</a:t>
                </a:r>
              </a:p>
              <a:p>
                <a:pPr>
                  <a:tabLst>
                    <a:tab pos="7832725" algn="r"/>
                  </a:tabLst>
                </a:pPr>
                <a:r>
                  <a:rPr lang="en-US" sz="1700" dirty="0"/>
                  <a:t>Define mean squared error (</a:t>
                </a:r>
                <a14:m>
                  <m:oMath xmlns:m="http://schemas.openxmlformats.org/officeDocument/2006/math">
                    <m:r>
                      <a:rPr lang="en-US" sz="1700" i="1" dirty="0">
                        <a:latin typeface="Cambria Math"/>
                      </a:rPr>
                      <m:t>𝑀𝑆𝐸</m:t>
                    </m:r>
                  </m:oMath>
                </a14:m>
                <a:r>
                  <a:rPr lang="en-US" sz="1700" dirty="0"/>
                  <a:t>)</a:t>
                </a:r>
                <a:r>
                  <a:rPr lang="en-US" sz="1700" dirty="0" smtClean="0"/>
                  <a:t>     	  </a:t>
                </a:r>
                <a14:m>
                  <m:oMath xmlns:m="http://schemas.openxmlformats.org/officeDocument/2006/math">
                    <m:r>
                      <a:rPr lang="en-US" sz="1700" b="0" i="0" smtClean="0">
                        <a:solidFill>
                          <a:srgbClr val="0000FF"/>
                        </a:solidFill>
                        <a:latin typeface="Cambria Math"/>
                      </a:rPr>
                      <m:t> </m:t>
                    </m:r>
                    <m:r>
                      <a:rPr lang="en-US" sz="1700" i="1">
                        <a:solidFill>
                          <a:srgbClr val="0000FF"/>
                        </a:solidFill>
                        <a:latin typeface="Cambria Math"/>
                      </a:rPr>
                      <m:t>𝑀𝑆𝐸</m:t>
                    </m:r>
                    <m:r>
                      <a:rPr lang="en-US" sz="1700" i="1">
                        <a:solidFill>
                          <a:srgbClr val="0000FF"/>
                        </a:solidFill>
                        <a:latin typeface="Cambria Math"/>
                      </a:rPr>
                      <m:t>=</m:t>
                    </m:r>
                    <m:f>
                      <m:fPr>
                        <m:ctrlPr>
                          <a:rPr lang="en-US" sz="1700" i="1">
                            <a:solidFill>
                              <a:srgbClr val="0000FF"/>
                            </a:solidFill>
                            <a:latin typeface="Cambria Math" panose="02040503050406030204" pitchFamily="18" charset="0"/>
                          </a:rPr>
                        </m:ctrlPr>
                      </m:fPr>
                      <m:num>
                        <m:r>
                          <a:rPr lang="en-US" sz="1700" i="1">
                            <a:solidFill>
                              <a:srgbClr val="0000FF"/>
                            </a:solidFill>
                            <a:latin typeface="Cambria Math"/>
                          </a:rPr>
                          <m:t>1</m:t>
                        </m:r>
                      </m:num>
                      <m:den>
                        <m:r>
                          <a:rPr lang="en-US" sz="1700" i="1">
                            <a:solidFill>
                              <a:srgbClr val="0000FF"/>
                            </a:solidFill>
                            <a:latin typeface="Cambria Math"/>
                          </a:rPr>
                          <m:t>𝑛</m:t>
                        </m:r>
                      </m:den>
                    </m:f>
                    <m:nary>
                      <m:naryPr>
                        <m:chr m:val="∑"/>
                        <m:ctrlPr>
                          <a:rPr lang="en-US" sz="1700" i="1">
                            <a:solidFill>
                              <a:srgbClr val="0000FF"/>
                            </a:solidFill>
                            <a:latin typeface="Cambria Math" panose="02040503050406030204" pitchFamily="18" charset="0"/>
                          </a:rPr>
                        </m:ctrlPr>
                      </m:naryPr>
                      <m:sub>
                        <m:r>
                          <m:rPr>
                            <m:brk m:alnAt="23"/>
                          </m:rPr>
                          <a:rPr lang="en-US" sz="1700" i="1">
                            <a:solidFill>
                              <a:srgbClr val="0000FF"/>
                            </a:solidFill>
                            <a:latin typeface="Cambria Math"/>
                          </a:rPr>
                          <m:t>𝑖</m:t>
                        </m:r>
                        <m:r>
                          <a:rPr lang="en-US" sz="1700" i="1">
                            <a:solidFill>
                              <a:srgbClr val="0000FF"/>
                            </a:solidFill>
                            <a:latin typeface="Cambria Math"/>
                          </a:rPr>
                          <m:t>=0</m:t>
                        </m:r>
                      </m:sub>
                      <m:sup>
                        <m:r>
                          <a:rPr lang="en-US" sz="1700" i="1">
                            <a:solidFill>
                              <a:srgbClr val="0000FF"/>
                            </a:solidFill>
                            <a:latin typeface="Cambria Math"/>
                          </a:rPr>
                          <m:t>𝑛</m:t>
                        </m:r>
                        <m:r>
                          <a:rPr lang="en-US" sz="1700" i="1">
                            <a:solidFill>
                              <a:srgbClr val="0000FF"/>
                            </a:solidFill>
                            <a:latin typeface="Cambria Math"/>
                          </a:rPr>
                          <m:t>−1</m:t>
                        </m:r>
                      </m:sup>
                      <m:e>
                        <m:sSup>
                          <m:sSupPr>
                            <m:ctrlPr>
                              <a:rPr lang="en-US" sz="1700" i="1">
                                <a:solidFill>
                                  <a:srgbClr val="0000FF"/>
                                </a:solidFill>
                                <a:latin typeface="Cambria Math" panose="02040503050406030204" pitchFamily="18" charset="0"/>
                              </a:rPr>
                            </m:ctrlPr>
                          </m:sSupPr>
                          <m:e>
                            <m:r>
                              <a:rPr lang="en-US" sz="1700" i="1">
                                <a:solidFill>
                                  <a:srgbClr val="0000FF"/>
                                </a:solidFill>
                                <a:latin typeface="Cambria Math"/>
                              </a:rPr>
                              <m:t>[</m:t>
                            </m:r>
                            <m:r>
                              <a:rPr lang="en-US" sz="1700" i="1">
                                <a:solidFill>
                                  <a:srgbClr val="0000FF"/>
                                </a:solidFill>
                                <a:latin typeface="Cambria Math"/>
                              </a:rPr>
                              <m:t>𝐾</m:t>
                            </m:r>
                            <m:d>
                              <m:dPr>
                                <m:ctrlPr>
                                  <a:rPr lang="en-US" sz="1700" i="1">
                                    <a:solidFill>
                                      <a:srgbClr val="0000FF"/>
                                    </a:solidFill>
                                    <a:latin typeface="Cambria Math" panose="02040503050406030204" pitchFamily="18" charset="0"/>
                                  </a:rPr>
                                </m:ctrlPr>
                              </m:dPr>
                              <m:e>
                                <m:r>
                                  <a:rPr lang="en-US" sz="1700" i="1">
                                    <a:solidFill>
                                      <a:srgbClr val="0000FF"/>
                                    </a:solidFill>
                                    <a:latin typeface="Cambria Math"/>
                                  </a:rPr>
                                  <m:t>𝑖</m:t>
                                </m:r>
                              </m:e>
                            </m:d>
                            <m:r>
                              <a:rPr lang="en-US" sz="1700" i="1">
                                <a:solidFill>
                                  <a:srgbClr val="0000FF"/>
                                </a:solidFill>
                                <a:latin typeface="Cambria Math"/>
                              </a:rPr>
                              <m:t>−</m:t>
                            </m:r>
                            <m:r>
                              <a:rPr lang="en-US" sz="1700" i="1">
                                <a:solidFill>
                                  <a:srgbClr val="0000FF"/>
                                </a:solidFill>
                                <a:latin typeface="Cambria Math"/>
                              </a:rPr>
                              <m:t>𝐻</m:t>
                            </m:r>
                            <m:r>
                              <a:rPr lang="en-US" sz="1700" i="1">
                                <a:solidFill>
                                  <a:srgbClr val="0000FF"/>
                                </a:solidFill>
                                <a:latin typeface="Cambria Math"/>
                              </a:rPr>
                              <m:t>(</m:t>
                            </m:r>
                            <m:r>
                              <a:rPr lang="en-US" sz="1700" i="1">
                                <a:solidFill>
                                  <a:srgbClr val="0000FF"/>
                                </a:solidFill>
                                <a:latin typeface="Cambria Math"/>
                              </a:rPr>
                              <m:t>𝑖</m:t>
                            </m:r>
                            <m:r>
                              <a:rPr lang="en-US" sz="1700" i="1">
                                <a:solidFill>
                                  <a:srgbClr val="0000FF"/>
                                </a:solidFill>
                                <a:latin typeface="Cambria Math"/>
                              </a:rPr>
                              <m:t>)]</m:t>
                            </m:r>
                          </m:e>
                          <m:sup>
                            <m:r>
                              <a:rPr lang="en-US" sz="1700" i="1">
                                <a:solidFill>
                                  <a:srgbClr val="0000FF"/>
                                </a:solidFill>
                                <a:latin typeface="Cambria Math"/>
                              </a:rPr>
                              <m:t>2</m:t>
                            </m:r>
                          </m:sup>
                        </m:sSup>
                      </m:e>
                    </m:nary>
                  </m:oMath>
                </a14:m>
                <a:endParaRPr lang="en-US" sz="1700" dirty="0"/>
              </a:p>
              <a:p>
                <a:pPr>
                  <a:tabLst>
                    <a:tab pos="7832725" algn="r"/>
                  </a:tabLst>
                </a:pPr>
                <a14:m>
                  <m:oMath xmlns:m="http://schemas.openxmlformats.org/officeDocument/2006/math">
                    <m:r>
                      <a:rPr lang="en-US" sz="1700" i="1" dirty="0">
                        <a:latin typeface="Cambria Math"/>
                      </a:rPr>
                      <m:t>𝑃𝑁𝑆𝑅</m:t>
                    </m:r>
                    <m:r>
                      <a:rPr lang="en-US" sz="1700" i="1" dirty="0">
                        <a:latin typeface="Cambria Math"/>
                      </a:rPr>
                      <m:t> </m:t>
                    </m:r>
                  </m:oMath>
                </a14:m>
                <a:r>
                  <a:rPr lang="en-US" sz="1700" dirty="0"/>
                  <a:t>is calculated by</a:t>
                </a:r>
                <a:r>
                  <a:rPr lang="en-US" sz="1700" dirty="0" smtClean="0"/>
                  <a:t>     	</a:t>
                </a:r>
                <a14:m>
                  <m:oMath xmlns:m="http://schemas.openxmlformats.org/officeDocument/2006/math">
                    <m:r>
                      <a:rPr lang="en-US" sz="1700" i="1">
                        <a:solidFill>
                          <a:srgbClr val="0000FF"/>
                        </a:solidFill>
                        <a:latin typeface="Cambria Math"/>
                      </a:rPr>
                      <m:t>𝑃𝑆𝑁𝑅</m:t>
                    </m:r>
                    <m:r>
                      <a:rPr lang="en-US" sz="1700" i="1">
                        <a:solidFill>
                          <a:srgbClr val="0000FF"/>
                        </a:solidFill>
                        <a:latin typeface="Cambria Math"/>
                      </a:rPr>
                      <m:t>=10</m:t>
                    </m:r>
                    <m:func>
                      <m:funcPr>
                        <m:ctrlPr>
                          <a:rPr lang="en-US" sz="1700" i="1">
                            <a:solidFill>
                              <a:srgbClr val="0000FF"/>
                            </a:solidFill>
                            <a:latin typeface="Cambria Math" panose="02040503050406030204" pitchFamily="18" charset="0"/>
                          </a:rPr>
                        </m:ctrlPr>
                      </m:funcPr>
                      <m:fName>
                        <m:sSub>
                          <m:sSubPr>
                            <m:ctrlPr>
                              <a:rPr lang="en-US" sz="1700" i="1">
                                <a:solidFill>
                                  <a:srgbClr val="0000FF"/>
                                </a:solidFill>
                                <a:latin typeface="Cambria Math" panose="02040503050406030204" pitchFamily="18" charset="0"/>
                              </a:rPr>
                            </m:ctrlPr>
                          </m:sSubPr>
                          <m:e>
                            <m:r>
                              <m:rPr>
                                <m:sty m:val="p"/>
                              </m:rPr>
                              <a:rPr lang="en-US" sz="1700">
                                <a:solidFill>
                                  <a:srgbClr val="0000FF"/>
                                </a:solidFill>
                                <a:latin typeface="Cambria Math"/>
                              </a:rPr>
                              <m:t>log</m:t>
                            </m:r>
                          </m:e>
                          <m:sub>
                            <m:r>
                              <a:rPr lang="en-US" sz="1700" i="1">
                                <a:solidFill>
                                  <a:srgbClr val="0000FF"/>
                                </a:solidFill>
                                <a:latin typeface="Cambria Math"/>
                              </a:rPr>
                              <m:t>10</m:t>
                            </m:r>
                          </m:sub>
                        </m:sSub>
                      </m:fName>
                      <m:e>
                        <m:r>
                          <a:rPr lang="en-US" sz="1700" i="1">
                            <a:solidFill>
                              <a:srgbClr val="0000FF"/>
                            </a:solidFill>
                            <a:latin typeface="Cambria Math"/>
                          </a:rPr>
                          <m:t>(</m:t>
                        </m:r>
                        <m:f>
                          <m:fPr>
                            <m:ctrlPr>
                              <a:rPr lang="en-US" sz="1700" i="1">
                                <a:solidFill>
                                  <a:srgbClr val="0000FF"/>
                                </a:solidFill>
                                <a:latin typeface="Cambria Math" panose="02040503050406030204" pitchFamily="18" charset="0"/>
                              </a:rPr>
                            </m:ctrlPr>
                          </m:fPr>
                          <m:num>
                            <m:sSup>
                              <m:sSupPr>
                                <m:ctrlPr>
                                  <a:rPr lang="en-US" sz="1700" i="1">
                                    <a:solidFill>
                                      <a:srgbClr val="0000FF"/>
                                    </a:solidFill>
                                    <a:latin typeface="Cambria Math" panose="02040503050406030204" pitchFamily="18" charset="0"/>
                                  </a:rPr>
                                </m:ctrlPr>
                              </m:sSupPr>
                              <m:e>
                                <m:r>
                                  <a:rPr lang="en-US" sz="1700" i="1">
                                    <a:solidFill>
                                      <a:srgbClr val="0000FF"/>
                                    </a:solidFill>
                                    <a:latin typeface="Cambria Math"/>
                                  </a:rPr>
                                  <m:t>𝑅</m:t>
                                </m:r>
                              </m:e>
                              <m:sup>
                                <m:r>
                                  <a:rPr lang="en-US" sz="1700" i="1">
                                    <a:solidFill>
                                      <a:srgbClr val="0000FF"/>
                                    </a:solidFill>
                                    <a:latin typeface="Cambria Math"/>
                                  </a:rPr>
                                  <m:t>2</m:t>
                                </m:r>
                              </m:sup>
                            </m:sSup>
                          </m:num>
                          <m:den>
                            <m:r>
                              <a:rPr lang="en-US" sz="1700" i="1">
                                <a:solidFill>
                                  <a:srgbClr val="0000FF"/>
                                </a:solidFill>
                                <a:latin typeface="Cambria Math"/>
                              </a:rPr>
                              <m:t>𝑀𝑆𝐸</m:t>
                            </m:r>
                          </m:den>
                        </m:f>
                        <m:r>
                          <a:rPr lang="en-US" sz="1700" i="1">
                            <a:solidFill>
                              <a:srgbClr val="0000FF"/>
                            </a:solidFill>
                            <a:latin typeface="Cambria Math"/>
                          </a:rPr>
                          <m:t>)</m:t>
                        </m:r>
                      </m:e>
                    </m:func>
                  </m:oMath>
                </a14:m>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14"/>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45</a:t>
            </a:fld>
            <a:endParaRPr lang="en-US"/>
          </a:p>
        </p:txBody>
      </p:sp>
    </p:spTree>
    <p:extLst>
      <p:ext uri="{BB962C8B-B14F-4D97-AF65-F5344CB8AC3E}">
        <p14:creationId xmlns:p14="http://schemas.microsoft.com/office/powerpoint/2010/main" val="41540253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Peak Signal-to-Noise Ratio (PSNR)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20000"/>
                  </a:lnSpc>
                </a:pPr>
                <a:r>
                  <a:rPr lang="en-US" sz="1900" dirty="0"/>
                  <a:t>PSNR </a:t>
                </a:r>
                <a14:m>
                  <m:oMath xmlns:m="http://schemas.openxmlformats.org/officeDocument/2006/math">
                    <m:r>
                      <a:rPr lang="en-US" sz="1900" i="1">
                        <a:latin typeface="Cambria Math"/>
                        <a:ea typeface="Cambria Math"/>
                      </a:rPr>
                      <m:t>≥</m:t>
                    </m:r>
                  </m:oMath>
                </a14:m>
                <a:r>
                  <a:rPr lang="en-US" sz="1900" dirty="0"/>
                  <a:t> 44 means two images are visually identical (to human eye)</a:t>
                </a:r>
              </a:p>
              <a:p>
                <a:pPr>
                  <a:lnSpc>
                    <a:spcPct val="120000"/>
                  </a:lnSpc>
                </a:pPr>
                <a:r>
                  <a:rPr lang="en-US" sz="1900" dirty="0" smtClean="0"/>
                  <a:t>Note: decompressing </a:t>
                </a:r>
                <a:r>
                  <a:rPr lang="en-US" sz="1900" dirty="0"/>
                  <a:t>Hue on different dimensions gives different error rates, and therefore different </a:t>
                </a:r>
                <a:r>
                  <a:rPr lang="en-US" sz="1900" dirty="0" smtClean="0"/>
                  <a:t>PSNRs</a:t>
                </a: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357" t="-180"/>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46</a:t>
            </a:fld>
            <a:endParaRPr lang="en-US"/>
          </a:p>
        </p:txBody>
      </p:sp>
      <p:graphicFrame>
        <p:nvGraphicFramePr>
          <p:cNvPr id="10" name="Chart 9"/>
          <p:cNvGraphicFramePr>
            <a:graphicFrameLocks/>
          </p:cNvGraphicFramePr>
          <p:nvPr>
            <p:extLst>
              <p:ext uri="{D42A27DB-BD31-4B8C-83A1-F6EECF244321}">
                <p14:modId xmlns:p14="http://schemas.microsoft.com/office/powerpoint/2010/main" val="3537584374"/>
              </p:ext>
            </p:extLst>
          </p:nvPr>
        </p:nvGraphicFramePr>
        <p:xfrm>
          <a:off x="1635284" y="2416810"/>
          <a:ext cx="6876256" cy="2667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p:cNvCxnSpPr/>
          <p:nvPr/>
        </p:nvCxnSpPr>
        <p:spPr>
          <a:xfrm>
            <a:off x="2233603" y="4066572"/>
            <a:ext cx="4343410" cy="0"/>
          </a:xfrm>
          <a:prstGeom prst="line">
            <a:avLst/>
          </a:prstGeom>
          <a:noFill/>
          <a:ln w="12700" cap="flat" cmpd="sng" algn="ctr">
            <a:solidFill>
              <a:srgbClr val="FF0000"/>
            </a:solidFill>
            <a:prstDash val="lgDashDot"/>
          </a:ln>
          <a:effectLst/>
        </p:spPr>
      </p:cxnSp>
      <p:sp>
        <p:nvSpPr>
          <p:cNvPr id="16" name="Right Arrow 15"/>
          <p:cNvSpPr/>
          <p:nvPr/>
        </p:nvSpPr>
        <p:spPr bwMode="auto">
          <a:xfrm rot="16200000">
            <a:off x="358776" y="3175000"/>
            <a:ext cx="2019300" cy="736600"/>
          </a:xfrm>
          <a:prstGeom prst="rightArrow">
            <a:avLst/>
          </a:prstGeom>
          <a:gradFill>
            <a:gsLst>
              <a:gs pos="0">
                <a:srgbClr val="5E9EFF"/>
              </a:gs>
              <a:gs pos="65000">
                <a:srgbClr val="85C2FF"/>
              </a:gs>
              <a:gs pos="100000">
                <a:schemeClr val="bg1">
                  <a:lumMod val="95000"/>
                </a:schemeClr>
              </a:gs>
            </a:gsLst>
            <a:lin ang="2700000" scaled="0"/>
          </a:gra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smtClean="0">
                <a:solidFill>
                  <a:schemeClr val="bg1"/>
                </a:solidFill>
                <a:latin typeface="Arial" charset="0"/>
              </a:rPr>
              <a:t>Higher is better</a:t>
            </a:r>
            <a:endParaRPr kumimoji="0" lang="en-US" sz="1400" b="1"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39840118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t>
            </a:r>
            <a:r>
              <a:rPr lang="en-US" dirty="0" smtClean="0"/>
              <a:t>Absolute Error Ratio </a:t>
            </a:r>
            <a:r>
              <a:rPr lang="en-US" dirty="0"/>
              <a:t>(MAER)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50000"/>
                  </a:lnSpc>
                </a:pPr>
                <a:r>
                  <a:rPr lang="en-US" sz="2000" dirty="0"/>
                  <a:t>Measuring how close the compressed data is from the original </a:t>
                </a:r>
                <a:r>
                  <a:rPr lang="en-US" sz="2000" dirty="0" smtClean="0"/>
                  <a:t>data</a:t>
                </a:r>
              </a:p>
              <a:p>
                <a:pPr>
                  <a:lnSpc>
                    <a:spcPct val="150000"/>
                  </a:lnSpc>
                </a:pPr>
                <a:endParaRPr lang="en-US" sz="1000" dirty="0"/>
              </a:p>
              <a:p>
                <a:pPr>
                  <a:lnSpc>
                    <a:spcPct val="150000"/>
                  </a:lnSpc>
                </a:pPr>
                <a14:m>
                  <m:oMath xmlns:m="http://schemas.openxmlformats.org/officeDocument/2006/math">
                    <m:r>
                      <a:rPr lang="en-US" sz="2000" i="1" dirty="0">
                        <a:latin typeface="Cambria Math"/>
                      </a:rPr>
                      <m:t>𝑀𝐴𝐸𝑅</m:t>
                    </m:r>
                    <m:r>
                      <a:rPr lang="en-US" sz="2000" i="1" dirty="0">
                        <a:latin typeface="Cambria Math"/>
                      </a:rPr>
                      <m:t> </m:t>
                    </m:r>
                  </m:oMath>
                </a14:m>
                <a:r>
                  <a:rPr lang="en-US" sz="2000" dirty="0"/>
                  <a:t>is the ratio between the </a:t>
                </a:r>
                <a:r>
                  <a:rPr lang="en-US" sz="2000" dirty="0">
                    <a:solidFill>
                      <a:srgbClr val="00B050"/>
                    </a:solidFill>
                  </a:rPr>
                  <a:t>mean absolute error </a:t>
                </a:r>
                <a:r>
                  <a:rPr lang="en-US" sz="2000" dirty="0"/>
                  <a:t>(Hue vs. KSD 32) and the </a:t>
                </a:r>
                <a:r>
                  <a:rPr lang="en-US" sz="2000" dirty="0">
                    <a:solidFill>
                      <a:srgbClr val="FF0000"/>
                    </a:solidFill>
                  </a:rPr>
                  <a:t>original seismic data </a:t>
                </a:r>
                <a:r>
                  <a:rPr lang="en-US" sz="2000" dirty="0"/>
                  <a:t>(KSD 32</a:t>
                </a:r>
                <a:r>
                  <a:rPr lang="en-US" sz="2000" dirty="0" smtClean="0"/>
                  <a:t>)</a:t>
                </a:r>
              </a:p>
              <a:p>
                <a:pPr>
                  <a:lnSpc>
                    <a:spcPct val="150000"/>
                  </a:lnSpc>
                </a:pPr>
                <a:endParaRPr lang="en-US" sz="10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sz="2000" i="1">
                          <a:solidFill>
                            <a:srgbClr val="0000FF"/>
                          </a:solidFill>
                          <a:latin typeface="Cambria Math"/>
                        </a:rPr>
                        <m:t>𝑀𝐴𝐸𝑅</m:t>
                      </m:r>
                      <m:r>
                        <a:rPr lang="en-US" sz="2000" i="1">
                          <a:solidFill>
                            <a:srgbClr val="0000FF"/>
                          </a:solidFill>
                          <a:latin typeface="Cambria Math"/>
                        </a:rPr>
                        <m:t>= </m:t>
                      </m:r>
                      <m:f>
                        <m:fPr>
                          <m:ctrlPr>
                            <a:rPr lang="en-US" sz="2000" i="1">
                              <a:solidFill>
                                <a:srgbClr val="0000FF"/>
                              </a:solidFill>
                              <a:latin typeface="Cambria Math" panose="02040503050406030204" pitchFamily="18" charset="0"/>
                            </a:rPr>
                          </m:ctrlPr>
                        </m:fPr>
                        <m:num>
                          <m:r>
                            <a:rPr lang="en-US" sz="2000" i="1">
                              <a:solidFill>
                                <a:srgbClr val="0000FF"/>
                              </a:solidFill>
                              <a:latin typeface="Cambria Math"/>
                            </a:rPr>
                            <m:t>1</m:t>
                          </m:r>
                        </m:num>
                        <m:den>
                          <m:r>
                            <a:rPr lang="en-US" sz="2000" i="1">
                              <a:solidFill>
                                <a:srgbClr val="0000FF"/>
                              </a:solidFill>
                              <a:latin typeface="Cambria Math"/>
                            </a:rPr>
                            <m:t>𝑛</m:t>
                          </m:r>
                        </m:den>
                      </m:f>
                      <m:f>
                        <m:fPr>
                          <m:ctrlPr>
                            <a:rPr lang="en-US" sz="2000" i="1">
                              <a:solidFill>
                                <a:srgbClr val="0000FF"/>
                              </a:solidFill>
                              <a:latin typeface="Cambria Math" panose="02040503050406030204" pitchFamily="18" charset="0"/>
                            </a:rPr>
                          </m:ctrlPr>
                        </m:fPr>
                        <m:num>
                          <m:nary>
                            <m:naryPr>
                              <m:chr m:val="∑"/>
                              <m:limLoc m:val="subSup"/>
                              <m:ctrlPr>
                                <a:rPr lang="en-US" sz="2000" i="1">
                                  <a:solidFill>
                                    <a:srgbClr val="0000FF"/>
                                  </a:solidFill>
                                  <a:latin typeface="Cambria Math" panose="02040503050406030204" pitchFamily="18" charset="0"/>
                                </a:rPr>
                              </m:ctrlPr>
                            </m:naryPr>
                            <m:sub>
                              <m:r>
                                <m:rPr>
                                  <m:brk m:alnAt="25"/>
                                </m:rPr>
                                <a:rPr lang="en-US" sz="2000" i="1">
                                  <a:solidFill>
                                    <a:srgbClr val="0000FF"/>
                                  </a:solidFill>
                                  <a:latin typeface="Cambria Math"/>
                                </a:rPr>
                                <m:t>𝑖</m:t>
                              </m:r>
                              <m:r>
                                <a:rPr lang="en-US" sz="2000" i="1">
                                  <a:solidFill>
                                    <a:srgbClr val="0000FF"/>
                                  </a:solidFill>
                                  <a:latin typeface="Cambria Math"/>
                                </a:rPr>
                                <m:t>=1</m:t>
                              </m:r>
                            </m:sub>
                            <m:sup>
                              <m:r>
                                <a:rPr lang="en-US" sz="2000" i="1">
                                  <a:solidFill>
                                    <a:srgbClr val="0000FF"/>
                                  </a:solidFill>
                                  <a:latin typeface="Cambria Math"/>
                                </a:rPr>
                                <m:t>𝑛</m:t>
                              </m:r>
                            </m:sup>
                            <m:e>
                              <m:r>
                                <a:rPr lang="en-US" sz="2000" i="1">
                                  <a:solidFill>
                                    <a:srgbClr val="0000FF"/>
                                  </a:solidFill>
                                  <a:latin typeface="Cambria Math"/>
                                </a:rPr>
                                <m:t>|</m:t>
                              </m:r>
                              <m:r>
                                <a:rPr lang="en-US" sz="2000" i="1">
                                  <a:solidFill>
                                    <a:srgbClr val="0000FF"/>
                                  </a:solidFill>
                                  <a:latin typeface="Cambria Math"/>
                                </a:rPr>
                                <m:t>𝐾</m:t>
                              </m:r>
                              <m:d>
                                <m:dPr>
                                  <m:ctrlPr>
                                    <a:rPr lang="en-US" sz="2000" i="1">
                                      <a:solidFill>
                                        <a:srgbClr val="0000FF"/>
                                      </a:solidFill>
                                      <a:latin typeface="Cambria Math" panose="02040503050406030204" pitchFamily="18" charset="0"/>
                                    </a:rPr>
                                  </m:ctrlPr>
                                </m:dPr>
                                <m:e>
                                  <m:r>
                                    <a:rPr lang="en-US" sz="2000" i="1">
                                      <a:solidFill>
                                        <a:srgbClr val="0000FF"/>
                                      </a:solidFill>
                                      <a:latin typeface="Cambria Math"/>
                                    </a:rPr>
                                    <m:t>𝑖</m:t>
                                  </m:r>
                                </m:e>
                              </m:d>
                              <m:r>
                                <a:rPr lang="en-US" sz="2000" i="1">
                                  <a:solidFill>
                                    <a:srgbClr val="0000FF"/>
                                  </a:solidFill>
                                  <a:latin typeface="Cambria Math"/>
                                </a:rPr>
                                <m:t>−</m:t>
                              </m:r>
                              <m:r>
                                <a:rPr lang="en-US" sz="2000" i="1">
                                  <a:solidFill>
                                    <a:srgbClr val="0000FF"/>
                                  </a:solidFill>
                                  <a:latin typeface="Cambria Math"/>
                                </a:rPr>
                                <m:t>𝐻</m:t>
                              </m:r>
                              <m:r>
                                <a:rPr lang="en-US" sz="2000" i="1">
                                  <a:solidFill>
                                    <a:srgbClr val="0000FF"/>
                                  </a:solidFill>
                                  <a:latin typeface="Cambria Math"/>
                                </a:rPr>
                                <m:t>(</m:t>
                              </m:r>
                              <m:r>
                                <a:rPr lang="en-US" sz="2000" i="1">
                                  <a:solidFill>
                                    <a:srgbClr val="0000FF"/>
                                  </a:solidFill>
                                  <a:latin typeface="Cambria Math"/>
                                </a:rPr>
                                <m:t>𝑖</m:t>
                              </m:r>
                              <m:r>
                                <a:rPr lang="en-US" sz="2000" i="1">
                                  <a:solidFill>
                                    <a:srgbClr val="0000FF"/>
                                  </a:solidFill>
                                  <a:latin typeface="Cambria Math"/>
                                </a:rPr>
                                <m:t>)|</m:t>
                              </m:r>
                            </m:e>
                          </m:nary>
                        </m:num>
                        <m:den>
                          <m:nary>
                            <m:naryPr>
                              <m:chr m:val="∑"/>
                              <m:limLoc m:val="subSup"/>
                              <m:ctrlPr>
                                <a:rPr lang="en-US" sz="2000" i="1">
                                  <a:solidFill>
                                    <a:srgbClr val="0000FF"/>
                                  </a:solidFill>
                                  <a:latin typeface="Cambria Math" panose="02040503050406030204" pitchFamily="18" charset="0"/>
                                </a:rPr>
                              </m:ctrlPr>
                            </m:naryPr>
                            <m:sub>
                              <m:r>
                                <m:rPr>
                                  <m:brk m:alnAt="25"/>
                                </m:rPr>
                                <a:rPr lang="en-US" sz="2000" i="1">
                                  <a:solidFill>
                                    <a:srgbClr val="0000FF"/>
                                  </a:solidFill>
                                  <a:latin typeface="Cambria Math"/>
                                </a:rPr>
                                <m:t>𝑖</m:t>
                              </m:r>
                              <m:r>
                                <a:rPr lang="en-US" sz="2000" i="1">
                                  <a:solidFill>
                                    <a:srgbClr val="0000FF"/>
                                  </a:solidFill>
                                  <a:latin typeface="Cambria Math"/>
                                </a:rPr>
                                <m:t>=1</m:t>
                              </m:r>
                            </m:sub>
                            <m:sup>
                              <m:r>
                                <a:rPr lang="en-US" sz="2000" i="1">
                                  <a:solidFill>
                                    <a:srgbClr val="0000FF"/>
                                  </a:solidFill>
                                  <a:latin typeface="Cambria Math"/>
                                </a:rPr>
                                <m:t>𝑛</m:t>
                              </m:r>
                            </m:sup>
                            <m:e>
                              <m:r>
                                <a:rPr lang="en-US" sz="2000" i="1">
                                  <a:solidFill>
                                    <a:srgbClr val="0000FF"/>
                                  </a:solidFill>
                                  <a:latin typeface="Cambria Math"/>
                                </a:rPr>
                                <m:t>|</m:t>
                              </m:r>
                              <m:r>
                                <a:rPr lang="en-US" sz="2000" i="1">
                                  <a:solidFill>
                                    <a:srgbClr val="0000FF"/>
                                  </a:solidFill>
                                  <a:latin typeface="Cambria Math"/>
                                </a:rPr>
                                <m:t>𝐾</m:t>
                              </m:r>
                              <m:r>
                                <a:rPr lang="en-US" sz="2000" i="1">
                                  <a:solidFill>
                                    <a:srgbClr val="0000FF"/>
                                  </a:solidFill>
                                  <a:latin typeface="Cambria Math"/>
                                </a:rPr>
                                <m:t>(</m:t>
                              </m:r>
                              <m:r>
                                <a:rPr lang="en-US" sz="2000" i="1">
                                  <a:solidFill>
                                    <a:srgbClr val="0000FF"/>
                                  </a:solidFill>
                                  <a:latin typeface="Cambria Math"/>
                                </a:rPr>
                                <m:t>𝑖</m:t>
                              </m:r>
                              <m:r>
                                <a:rPr lang="en-US" sz="2000" i="1">
                                  <a:solidFill>
                                    <a:srgbClr val="0000FF"/>
                                  </a:solidFill>
                                  <a:latin typeface="Cambria Math"/>
                                </a:rPr>
                                <m:t>)|</m:t>
                              </m:r>
                            </m:e>
                          </m:nary>
                        </m:den>
                      </m:f>
                    </m:oMath>
                  </m:oMathPara>
                </a14:m>
                <a:endParaRPr lang="en-US" sz="2000" dirty="0">
                  <a:solidFill>
                    <a:srgbClr val="0000FF"/>
                  </a:solidFill>
                </a:endParaRP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2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47</a:t>
            </a:fld>
            <a:endParaRPr lang="en-US"/>
          </a:p>
        </p:txBody>
      </p:sp>
    </p:spTree>
    <p:extLst>
      <p:ext uri="{BB962C8B-B14F-4D97-AF65-F5344CB8AC3E}">
        <p14:creationId xmlns:p14="http://schemas.microsoft.com/office/powerpoint/2010/main" val="24828273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Absolute Error Ratio (MAER)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20000"/>
                  </a:lnSpc>
                </a:pPr>
                <a:r>
                  <a:rPr lang="en-US" sz="2000" dirty="0"/>
                  <a:t>Line dimension has smallest </a:t>
                </a:r>
                <a14:m>
                  <m:oMath xmlns:m="http://schemas.openxmlformats.org/officeDocument/2006/math">
                    <m:r>
                      <a:rPr lang="en-US" sz="2000" i="1" dirty="0" smtClean="0">
                        <a:latin typeface="Cambria Math"/>
                      </a:rPr>
                      <m:t>𝑀𝐴𝐸𝑅</m:t>
                    </m:r>
                    <m:r>
                      <a:rPr lang="en-US" sz="2000" i="1" dirty="0" smtClean="0">
                        <a:latin typeface="Cambria Math"/>
                      </a:rPr>
                      <m:t> </m:t>
                    </m:r>
                  </m:oMath>
                </a14:m>
                <a:r>
                  <a:rPr lang="en-US" sz="2000" dirty="0"/>
                  <a:t>and highest </a:t>
                </a:r>
                <a14:m>
                  <m:oMath xmlns:m="http://schemas.openxmlformats.org/officeDocument/2006/math">
                    <m:r>
                      <a:rPr lang="en-US" sz="2000" i="1" dirty="0" smtClean="0">
                        <a:latin typeface="Cambria Math"/>
                      </a:rPr>
                      <m:t>𝑃𝑆𝑁𝑅</m:t>
                    </m:r>
                  </m:oMath>
                </a14:m>
                <a:endParaRPr lang="en-US" sz="2000" dirty="0"/>
              </a:p>
              <a:p>
                <a:pPr>
                  <a:lnSpc>
                    <a:spcPct val="120000"/>
                  </a:lnSpc>
                </a:pPr>
                <a:r>
                  <a:rPr lang="en-US" sz="2000" dirty="0"/>
                  <a:t>Hue decompression on line dimension produces better image quality than </a:t>
                </a:r>
                <a:r>
                  <a:rPr lang="en-US" sz="2000" dirty="0" smtClean="0"/>
                  <a:t>on other dimensions</a:t>
                </a:r>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2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48</a:t>
            </a:fld>
            <a:endParaRPr lang="en-US"/>
          </a:p>
        </p:txBody>
      </p:sp>
      <p:graphicFrame>
        <p:nvGraphicFramePr>
          <p:cNvPr id="6" name="Chart 5"/>
          <p:cNvGraphicFramePr>
            <a:graphicFrameLocks/>
          </p:cNvGraphicFramePr>
          <p:nvPr>
            <p:extLst>
              <p:ext uri="{D42A27DB-BD31-4B8C-83A1-F6EECF244321}">
                <p14:modId xmlns:p14="http://schemas.microsoft.com/office/powerpoint/2010/main" val="108516062"/>
              </p:ext>
            </p:extLst>
          </p:nvPr>
        </p:nvGraphicFramePr>
        <p:xfrm>
          <a:off x="1733550" y="2470152"/>
          <a:ext cx="6792912" cy="2566987"/>
        </p:xfrm>
        <a:graphic>
          <a:graphicData uri="http://schemas.openxmlformats.org/drawingml/2006/chart">
            <c:chart xmlns:c="http://schemas.openxmlformats.org/drawingml/2006/chart" xmlns:r="http://schemas.openxmlformats.org/officeDocument/2006/relationships" r:id="rId3"/>
          </a:graphicData>
        </a:graphic>
      </p:graphicFrame>
      <p:sp>
        <p:nvSpPr>
          <p:cNvPr id="8" name="Right Arrow 7"/>
          <p:cNvSpPr/>
          <p:nvPr/>
        </p:nvSpPr>
        <p:spPr bwMode="auto">
          <a:xfrm rot="5400000">
            <a:off x="358776" y="3175000"/>
            <a:ext cx="2019300" cy="736600"/>
          </a:xfrm>
          <a:prstGeom prst="rightArrow">
            <a:avLst/>
          </a:prstGeom>
          <a:gradFill>
            <a:gsLst>
              <a:gs pos="0">
                <a:srgbClr val="5E9EFF"/>
              </a:gs>
              <a:gs pos="65000">
                <a:srgbClr val="85C2FF"/>
              </a:gs>
              <a:gs pos="100000">
                <a:schemeClr val="bg1">
                  <a:lumMod val="95000"/>
                </a:schemeClr>
              </a:gs>
            </a:gsLst>
            <a:lin ang="2700000" scaled="0"/>
          </a:gra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smtClean="0">
                <a:solidFill>
                  <a:schemeClr val="bg1"/>
                </a:solidFill>
                <a:latin typeface="Arial" charset="0"/>
              </a:rPr>
              <a:t>Lower is better</a:t>
            </a:r>
            <a:endParaRPr kumimoji="0" lang="en-US" sz="1400" b="1"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26040746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Amplitude Absolute Error</a:t>
            </a:r>
            <a:endParaRPr lang="en-US" dirty="0"/>
          </a:p>
        </p:txBody>
      </p:sp>
      <p:sp>
        <p:nvSpPr>
          <p:cNvPr id="3" name="Content Placeholder 2"/>
          <p:cNvSpPr>
            <a:spLocks noGrp="1"/>
          </p:cNvSpPr>
          <p:nvPr>
            <p:ph idx="1"/>
          </p:nvPr>
        </p:nvSpPr>
        <p:spPr/>
        <p:txBody>
          <a:bodyPr/>
          <a:lstStyle/>
          <a:p>
            <a:pPr marL="285750" indent="-285750">
              <a:lnSpc>
                <a:spcPct val="120000"/>
              </a:lnSpc>
              <a:buFont typeface="Arial" panose="020B0604020202020204" pitchFamily="34" charset="0"/>
              <a:buChar char="•"/>
            </a:pPr>
            <a:r>
              <a:rPr lang="en-US" sz="1800" dirty="0" smtClean="0"/>
              <a:t>Calculate the absolute error </a:t>
            </a:r>
            <a:r>
              <a:rPr lang="en-US" sz="1800" dirty="0"/>
              <a:t>between KSD </a:t>
            </a:r>
            <a:r>
              <a:rPr lang="en-US" sz="1800" dirty="0" smtClean="0"/>
              <a:t>32bit </a:t>
            </a:r>
            <a:r>
              <a:rPr lang="en-US" sz="1800" dirty="0"/>
              <a:t>and KSD </a:t>
            </a:r>
            <a:r>
              <a:rPr lang="en-US" sz="1800" dirty="0" smtClean="0"/>
              <a:t>8bit/Hue</a:t>
            </a:r>
            <a:endParaRPr lang="en-US" sz="1800" dirty="0"/>
          </a:p>
          <a:p>
            <a:pPr marL="285750" indent="-285750">
              <a:lnSpc>
                <a:spcPct val="120000"/>
              </a:lnSpc>
              <a:buFont typeface="Arial" panose="020B0604020202020204" pitchFamily="34" charset="0"/>
              <a:buChar char="•"/>
            </a:pPr>
            <a:r>
              <a:rPr lang="en-US" sz="1800" dirty="0"/>
              <a:t>Comparing to KSD </a:t>
            </a:r>
            <a:r>
              <a:rPr lang="en-US" sz="1800" dirty="0" smtClean="0"/>
              <a:t>32bit</a:t>
            </a:r>
            <a:r>
              <a:rPr lang="en-US" sz="1800" dirty="0"/>
              <a:t>, only Hue 0.5 has lower </a:t>
            </a:r>
            <a:r>
              <a:rPr lang="en-US" sz="1800" dirty="0" smtClean="0"/>
              <a:t>amplitude error </a:t>
            </a:r>
            <a:r>
              <a:rPr lang="en-US" sz="1800" dirty="0"/>
              <a:t>than </a:t>
            </a:r>
            <a:r>
              <a:rPr lang="en-US" sz="1800" dirty="0" smtClean="0"/>
              <a:t>TKS </a:t>
            </a:r>
            <a:r>
              <a:rPr lang="en-US" sz="1800" dirty="0"/>
              <a:t>compressed KSD </a:t>
            </a:r>
            <a:r>
              <a:rPr lang="en-US" sz="1800" dirty="0" smtClean="0"/>
              <a:t>8bit</a:t>
            </a:r>
            <a:endParaRPr lang="en-US" sz="1800" dirty="0"/>
          </a:p>
          <a:p>
            <a:pPr marL="285750" indent="-285750">
              <a:lnSpc>
                <a:spcPct val="120000"/>
              </a:lnSpc>
              <a:buFont typeface="Arial" panose="020B0604020202020204" pitchFamily="34" charset="0"/>
              <a:buChar char="•"/>
            </a:pPr>
            <a:r>
              <a:rPr lang="en-US" sz="1800" dirty="0" smtClean="0"/>
              <a:t>Hue 0 (uncompressed) is perfectly identical to KSD 32bit</a:t>
            </a:r>
            <a:endParaRPr lang="en-US" sz="1800"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49</a:t>
            </a:fld>
            <a:endParaRPr lang="en-US"/>
          </a:p>
        </p:txBody>
      </p:sp>
      <p:graphicFrame>
        <p:nvGraphicFramePr>
          <p:cNvPr id="7" name="Chart 6"/>
          <p:cNvGraphicFramePr>
            <a:graphicFrameLocks/>
          </p:cNvGraphicFramePr>
          <p:nvPr>
            <p:extLst>
              <p:ext uri="{D42A27DB-BD31-4B8C-83A1-F6EECF244321}">
                <p14:modId xmlns:p14="http://schemas.microsoft.com/office/powerpoint/2010/main" val="2633644460"/>
              </p:ext>
            </p:extLst>
          </p:nvPr>
        </p:nvGraphicFramePr>
        <p:xfrm>
          <a:off x="311150" y="2686050"/>
          <a:ext cx="3854450" cy="1968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332446371"/>
              </p:ext>
            </p:extLst>
          </p:nvPr>
        </p:nvGraphicFramePr>
        <p:xfrm>
          <a:off x="4953000" y="2686050"/>
          <a:ext cx="3854450" cy="1968500"/>
        </p:xfrm>
        <a:graphic>
          <a:graphicData uri="http://schemas.openxmlformats.org/drawingml/2006/chart">
            <c:chart xmlns:c="http://schemas.openxmlformats.org/drawingml/2006/chart" xmlns:r="http://schemas.openxmlformats.org/officeDocument/2006/relationships" r:id="rId3"/>
          </a:graphicData>
        </a:graphic>
      </p:graphicFrame>
      <p:sp>
        <p:nvSpPr>
          <p:cNvPr id="9" name="Right Arrow 8"/>
          <p:cNvSpPr/>
          <p:nvPr/>
        </p:nvSpPr>
        <p:spPr bwMode="auto">
          <a:xfrm rot="5400000">
            <a:off x="3627438" y="3405188"/>
            <a:ext cx="1920876" cy="736600"/>
          </a:xfrm>
          <a:prstGeom prst="rightArrow">
            <a:avLst/>
          </a:prstGeom>
          <a:gradFill>
            <a:gsLst>
              <a:gs pos="0">
                <a:srgbClr val="5E9EFF"/>
              </a:gs>
              <a:gs pos="65000">
                <a:srgbClr val="85C2FF"/>
              </a:gs>
              <a:gs pos="100000">
                <a:schemeClr val="bg1">
                  <a:lumMod val="95000"/>
                </a:schemeClr>
              </a:gs>
            </a:gsLst>
            <a:lin ang="2700000" scaled="0"/>
          </a:gra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1" dirty="0" smtClean="0">
                <a:solidFill>
                  <a:schemeClr val="bg1"/>
                </a:solidFill>
                <a:latin typeface="Arial" charset="0"/>
              </a:rPr>
              <a:t>Lower is better</a:t>
            </a:r>
            <a:endParaRPr kumimoji="0" lang="en-US" sz="1400" b="1"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19649006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33399"/>
                </a:solidFill>
              </a:rPr>
              <a:t>Spectrum of </a:t>
            </a:r>
            <a:r>
              <a:rPr lang="en-US" dirty="0" smtClean="0">
                <a:solidFill>
                  <a:srgbClr val="333399"/>
                </a:solidFill>
              </a:rPr>
              <a:t>Software Responsiveness</a:t>
            </a:r>
            <a:endParaRPr lang="en-US" dirty="0">
              <a:solidFill>
                <a:srgbClr val="333399"/>
              </a:solidFill>
            </a:endParaRPr>
          </a:p>
        </p:txBody>
      </p:sp>
      <p:sp>
        <p:nvSpPr>
          <p:cNvPr id="4" name="Left-Right Arrow 3"/>
          <p:cNvSpPr/>
          <p:nvPr/>
        </p:nvSpPr>
        <p:spPr>
          <a:xfrm>
            <a:off x="864916" y="1919236"/>
            <a:ext cx="7199583" cy="342900"/>
          </a:xfrm>
          <a:prstGeom prst="lef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55719" y="2295466"/>
            <a:ext cx="990656" cy="307777"/>
          </a:xfrm>
          <a:prstGeom prst="rect">
            <a:avLst/>
          </a:prstGeom>
        </p:spPr>
        <p:txBody>
          <a:bodyPr wrap="none">
            <a:spAutoFit/>
          </a:bodyPr>
          <a:lstStyle/>
          <a:p>
            <a:r>
              <a:rPr lang="en-US" sz="1400" dirty="0">
                <a:solidFill>
                  <a:srgbClr val="00B050"/>
                </a:solidFill>
              </a:rPr>
              <a:t>Real Time</a:t>
            </a:r>
          </a:p>
        </p:txBody>
      </p:sp>
      <p:sp>
        <p:nvSpPr>
          <p:cNvPr id="11" name="Rectangle 10"/>
          <p:cNvSpPr/>
          <p:nvPr/>
        </p:nvSpPr>
        <p:spPr>
          <a:xfrm>
            <a:off x="2244562" y="2295467"/>
            <a:ext cx="1537600" cy="307777"/>
          </a:xfrm>
          <a:prstGeom prst="rect">
            <a:avLst/>
          </a:prstGeom>
        </p:spPr>
        <p:txBody>
          <a:bodyPr wrap="none">
            <a:spAutoFit/>
          </a:bodyPr>
          <a:lstStyle/>
          <a:p>
            <a:r>
              <a:rPr lang="en-US" sz="1400" dirty="0">
                <a:solidFill>
                  <a:srgbClr val="00B0F0"/>
                </a:solidFill>
              </a:rPr>
              <a:t>Pseudo-real time</a:t>
            </a:r>
          </a:p>
        </p:txBody>
      </p:sp>
      <p:sp>
        <p:nvSpPr>
          <p:cNvPr id="12" name="Rectangle 11"/>
          <p:cNvSpPr/>
          <p:nvPr/>
        </p:nvSpPr>
        <p:spPr>
          <a:xfrm>
            <a:off x="4827422" y="2295465"/>
            <a:ext cx="1130438" cy="307777"/>
          </a:xfrm>
          <a:prstGeom prst="rect">
            <a:avLst/>
          </a:prstGeom>
        </p:spPr>
        <p:txBody>
          <a:bodyPr wrap="none">
            <a:spAutoFit/>
          </a:bodyPr>
          <a:lstStyle/>
          <a:p>
            <a:r>
              <a:rPr lang="en-US" sz="1400" dirty="0">
                <a:solidFill>
                  <a:srgbClr val="FF0000"/>
                </a:solidFill>
              </a:rPr>
              <a:t>Progressive</a:t>
            </a:r>
          </a:p>
        </p:txBody>
      </p:sp>
      <p:sp>
        <p:nvSpPr>
          <p:cNvPr id="13" name="Rectangle 12"/>
          <p:cNvSpPr/>
          <p:nvPr/>
        </p:nvSpPr>
        <p:spPr>
          <a:xfrm>
            <a:off x="7282211" y="2295866"/>
            <a:ext cx="1388522" cy="307777"/>
          </a:xfrm>
          <a:prstGeom prst="rect">
            <a:avLst/>
          </a:prstGeom>
        </p:spPr>
        <p:txBody>
          <a:bodyPr wrap="none">
            <a:spAutoFit/>
          </a:bodyPr>
          <a:lstStyle/>
          <a:p>
            <a:r>
              <a:rPr lang="en-US" sz="1400" dirty="0"/>
              <a:t>Non-interactive</a:t>
            </a:r>
          </a:p>
        </p:txBody>
      </p:sp>
      <p:sp>
        <p:nvSpPr>
          <p:cNvPr id="16" name="TextBox 15"/>
          <p:cNvSpPr txBox="1"/>
          <p:nvPr/>
        </p:nvSpPr>
        <p:spPr>
          <a:xfrm>
            <a:off x="864916" y="2767147"/>
            <a:ext cx="460382" cy="246221"/>
          </a:xfrm>
          <a:prstGeom prst="rect">
            <a:avLst/>
          </a:prstGeom>
          <a:noFill/>
        </p:spPr>
        <p:txBody>
          <a:bodyPr wrap="none" rtlCol="0">
            <a:spAutoFit/>
          </a:bodyPr>
          <a:lstStyle/>
          <a:p>
            <a:r>
              <a:rPr lang="en-US" dirty="0" smtClean="0"/>
              <a:t>0.1 s</a:t>
            </a:r>
            <a:endParaRPr lang="en-US" dirty="0"/>
          </a:p>
        </p:txBody>
      </p:sp>
      <p:sp>
        <p:nvSpPr>
          <p:cNvPr id="17" name="TextBox 16"/>
          <p:cNvSpPr txBox="1"/>
          <p:nvPr/>
        </p:nvSpPr>
        <p:spPr>
          <a:xfrm>
            <a:off x="5197715" y="2767147"/>
            <a:ext cx="389850" cy="246221"/>
          </a:xfrm>
          <a:prstGeom prst="rect">
            <a:avLst/>
          </a:prstGeom>
          <a:noFill/>
        </p:spPr>
        <p:txBody>
          <a:bodyPr wrap="none" rtlCol="0">
            <a:spAutoFit/>
          </a:bodyPr>
          <a:lstStyle/>
          <a:p>
            <a:r>
              <a:rPr lang="en-US" dirty="0" smtClean="0"/>
              <a:t>10s</a:t>
            </a:r>
            <a:endParaRPr lang="en-US" dirty="0"/>
          </a:p>
        </p:txBody>
      </p:sp>
      <p:sp>
        <p:nvSpPr>
          <p:cNvPr id="18" name="TextBox 17"/>
          <p:cNvSpPr txBox="1"/>
          <p:nvPr/>
        </p:nvSpPr>
        <p:spPr>
          <a:xfrm>
            <a:off x="2508249" y="2767147"/>
            <a:ext cx="319318" cy="246221"/>
          </a:xfrm>
          <a:prstGeom prst="rect">
            <a:avLst/>
          </a:prstGeom>
          <a:noFill/>
        </p:spPr>
        <p:txBody>
          <a:bodyPr wrap="none" rtlCol="0">
            <a:spAutoFit/>
          </a:bodyPr>
          <a:lstStyle/>
          <a:p>
            <a:r>
              <a:rPr lang="en-US" dirty="0" smtClean="0"/>
              <a:t>1s</a:t>
            </a:r>
            <a:endParaRPr lang="en-US" dirty="0"/>
          </a:p>
        </p:txBody>
      </p:sp>
      <p:sp>
        <p:nvSpPr>
          <p:cNvPr id="19" name="Rectangle 18"/>
          <p:cNvSpPr/>
          <p:nvPr/>
        </p:nvSpPr>
        <p:spPr>
          <a:xfrm>
            <a:off x="603626" y="2520926"/>
            <a:ext cx="982961" cy="246221"/>
          </a:xfrm>
          <a:prstGeom prst="rect">
            <a:avLst/>
          </a:prstGeom>
        </p:spPr>
        <p:txBody>
          <a:bodyPr wrap="none">
            <a:spAutoFit/>
          </a:bodyPr>
          <a:lstStyle/>
          <a:p>
            <a:pPr eaLnBrk="1" fontAlgn="auto" hangingPunct="1">
              <a:spcBef>
                <a:spcPts val="0"/>
              </a:spcBef>
              <a:spcAft>
                <a:spcPts val="0"/>
              </a:spcAft>
              <a:defRPr/>
            </a:pPr>
            <a:r>
              <a:rPr lang="en-US" dirty="0">
                <a:solidFill>
                  <a:srgbClr val="333399"/>
                </a:solidFill>
              </a:rPr>
              <a:t>Instantaneous</a:t>
            </a:r>
          </a:p>
        </p:txBody>
      </p:sp>
      <p:sp>
        <p:nvSpPr>
          <p:cNvPr id="20" name="Rectangle 19"/>
          <p:cNvSpPr/>
          <p:nvPr/>
        </p:nvSpPr>
        <p:spPr>
          <a:xfrm>
            <a:off x="2352161" y="2523915"/>
            <a:ext cx="1904689" cy="246221"/>
          </a:xfrm>
          <a:prstGeom prst="rect">
            <a:avLst/>
          </a:prstGeom>
        </p:spPr>
        <p:txBody>
          <a:bodyPr wrap="none">
            <a:spAutoFit/>
          </a:bodyPr>
          <a:lstStyle/>
          <a:p>
            <a:pPr eaLnBrk="1" fontAlgn="auto" hangingPunct="1">
              <a:spcBef>
                <a:spcPts val="0"/>
              </a:spcBef>
              <a:spcAft>
                <a:spcPts val="0"/>
              </a:spcAft>
              <a:defRPr/>
            </a:pPr>
            <a:r>
              <a:rPr lang="en-US" dirty="0">
                <a:solidFill>
                  <a:srgbClr val="333399"/>
                </a:solidFill>
              </a:rPr>
              <a:t>Uninterrupted </a:t>
            </a:r>
            <a:r>
              <a:rPr lang="en-US" dirty="0" smtClean="0">
                <a:solidFill>
                  <a:srgbClr val="333399"/>
                </a:solidFill>
              </a:rPr>
              <a:t>train of thoughts</a:t>
            </a:r>
            <a:endParaRPr lang="en-US" dirty="0">
              <a:solidFill>
                <a:srgbClr val="333399"/>
              </a:solidFill>
            </a:endParaRPr>
          </a:p>
        </p:txBody>
      </p:sp>
      <p:sp>
        <p:nvSpPr>
          <p:cNvPr id="21" name="Rectangle 20"/>
          <p:cNvSpPr/>
          <p:nvPr/>
        </p:nvSpPr>
        <p:spPr>
          <a:xfrm>
            <a:off x="4928411" y="2512272"/>
            <a:ext cx="928459" cy="246221"/>
          </a:xfrm>
          <a:prstGeom prst="rect">
            <a:avLst/>
          </a:prstGeom>
        </p:spPr>
        <p:txBody>
          <a:bodyPr wrap="none">
            <a:spAutoFit/>
          </a:bodyPr>
          <a:lstStyle/>
          <a:p>
            <a:pPr eaLnBrk="1" fontAlgn="auto" hangingPunct="1">
              <a:spcBef>
                <a:spcPts val="0"/>
              </a:spcBef>
              <a:spcAft>
                <a:spcPts val="0"/>
              </a:spcAft>
              <a:defRPr/>
            </a:pPr>
            <a:r>
              <a:rPr lang="en-US" dirty="0">
                <a:solidFill>
                  <a:srgbClr val="333399"/>
                </a:solidFill>
              </a:rPr>
              <a:t>Stay-focused</a:t>
            </a:r>
          </a:p>
        </p:txBody>
      </p:sp>
      <p:sp>
        <p:nvSpPr>
          <p:cNvPr id="22" name="Rectangle 21"/>
          <p:cNvSpPr/>
          <p:nvPr/>
        </p:nvSpPr>
        <p:spPr>
          <a:xfrm>
            <a:off x="7383873" y="2526904"/>
            <a:ext cx="1031051" cy="246221"/>
          </a:xfrm>
          <a:prstGeom prst="rect">
            <a:avLst/>
          </a:prstGeom>
        </p:spPr>
        <p:txBody>
          <a:bodyPr wrap="none">
            <a:spAutoFit/>
          </a:bodyPr>
          <a:lstStyle/>
          <a:p>
            <a:r>
              <a:rPr lang="en-US" dirty="0">
                <a:solidFill>
                  <a:srgbClr val="333399"/>
                </a:solidFill>
              </a:rPr>
              <a:t>Task-switching</a:t>
            </a:r>
          </a:p>
        </p:txBody>
      </p:sp>
      <p:sp>
        <p:nvSpPr>
          <p:cNvPr id="23" name="TextBox 22"/>
          <p:cNvSpPr txBox="1"/>
          <p:nvPr/>
        </p:nvSpPr>
        <p:spPr>
          <a:xfrm>
            <a:off x="485894" y="3869549"/>
            <a:ext cx="8499356" cy="276999"/>
          </a:xfrm>
          <a:prstGeom prst="rect">
            <a:avLst/>
          </a:prstGeom>
          <a:noFill/>
        </p:spPr>
        <p:txBody>
          <a:bodyPr wrap="square" rtlCol="0">
            <a:spAutoFit/>
          </a:bodyPr>
          <a:lstStyle/>
          <a:p>
            <a:r>
              <a:rPr lang="en-US" sz="1200" dirty="0">
                <a:solidFill>
                  <a:srgbClr val="333399"/>
                </a:solidFill>
              </a:rPr>
              <a:t>The </a:t>
            </a:r>
            <a:r>
              <a:rPr lang="en-US" sz="1200" dirty="0" smtClean="0">
                <a:solidFill>
                  <a:srgbClr val="333399"/>
                </a:solidFill>
              </a:rPr>
              <a:t>guidelines for software responsiveness has not been changed in recent two decades </a:t>
            </a:r>
            <a:r>
              <a:rPr lang="en-US" sz="1200" dirty="0">
                <a:solidFill>
                  <a:srgbClr val="333399"/>
                </a:solidFill>
              </a:rPr>
              <a:t>[Miller 1968; Card et al. 1991</a:t>
            </a:r>
            <a:r>
              <a:rPr lang="en-US" sz="1200" dirty="0" smtClean="0">
                <a:solidFill>
                  <a:srgbClr val="333399"/>
                </a:solidFill>
              </a:rPr>
              <a:t>].</a:t>
            </a:r>
            <a:endParaRPr lang="en-US" sz="1200" dirty="0">
              <a:solidFill>
                <a:srgbClr val="333399"/>
              </a:solidFill>
            </a:endParaRPr>
          </a:p>
        </p:txBody>
      </p:sp>
      <p:sp>
        <p:nvSpPr>
          <p:cNvPr id="24" name="TextBox 23"/>
          <p:cNvSpPr txBox="1"/>
          <p:nvPr/>
        </p:nvSpPr>
        <p:spPr>
          <a:xfrm>
            <a:off x="7674649" y="2773125"/>
            <a:ext cx="465192" cy="246221"/>
          </a:xfrm>
          <a:prstGeom prst="rect">
            <a:avLst/>
          </a:prstGeom>
          <a:noFill/>
        </p:spPr>
        <p:txBody>
          <a:bodyPr wrap="none" rtlCol="0">
            <a:spAutoFit/>
          </a:bodyPr>
          <a:lstStyle/>
          <a:p>
            <a:r>
              <a:rPr lang="en-US" dirty="0" smtClean="0"/>
              <a:t>&gt;10s</a:t>
            </a:r>
            <a:endParaRPr lang="en-US" dirty="0"/>
          </a:p>
        </p:txBody>
      </p:sp>
    </p:spTree>
    <p:extLst>
      <p:ext uri="{BB962C8B-B14F-4D97-AF65-F5344CB8AC3E}">
        <p14:creationId xmlns:p14="http://schemas.microsoft.com/office/powerpoint/2010/main" val="7569290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Amplitude Spectrum</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50</a:t>
            </a:fld>
            <a:endParaRPr lang="en-US"/>
          </a:p>
        </p:txBody>
      </p:sp>
      <p:graphicFrame>
        <p:nvGraphicFramePr>
          <p:cNvPr id="6" name="Chart 5"/>
          <p:cNvGraphicFramePr>
            <a:graphicFrameLocks/>
          </p:cNvGraphicFramePr>
          <p:nvPr>
            <p:extLst>
              <p:ext uri="{D42A27DB-BD31-4B8C-83A1-F6EECF244321}">
                <p14:modId xmlns:p14="http://schemas.microsoft.com/office/powerpoint/2010/main" val="86555348"/>
              </p:ext>
            </p:extLst>
          </p:nvPr>
        </p:nvGraphicFramePr>
        <p:xfrm>
          <a:off x="1270127" y="1568450"/>
          <a:ext cx="6419723" cy="3175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815853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Amplitude Data Distribution</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51</a:t>
            </a:fld>
            <a:endParaRPr lang="en-US"/>
          </a:p>
        </p:txBody>
      </p:sp>
      <p:graphicFrame>
        <p:nvGraphicFramePr>
          <p:cNvPr id="7" name="Chart 6"/>
          <p:cNvGraphicFramePr>
            <a:graphicFrameLocks/>
          </p:cNvGraphicFramePr>
          <p:nvPr>
            <p:extLst>
              <p:ext uri="{D42A27DB-BD31-4B8C-83A1-F6EECF244321}">
                <p14:modId xmlns:p14="http://schemas.microsoft.com/office/powerpoint/2010/main" val="362080984"/>
              </p:ext>
            </p:extLst>
          </p:nvPr>
        </p:nvGraphicFramePr>
        <p:xfrm>
          <a:off x="-82047" y="1174750"/>
          <a:ext cx="4615672" cy="36639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893938141"/>
              </p:ext>
            </p:extLst>
          </p:nvPr>
        </p:nvGraphicFramePr>
        <p:xfrm>
          <a:off x="4656255" y="1172847"/>
          <a:ext cx="4576142" cy="37148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1374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Symmetry </a:t>
            </a:r>
            <a:r>
              <a:rPr lang="en-US" dirty="0" smtClean="0"/>
              <a:t>Data Distribution</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52</a:t>
            </a:fld>
            <a:endParaRPr lang="en-US"/>
          </a:p>
        </p:txBody>
      </p:sp>
      <p:graphicFrame>
        <p:nvGraphicFramePr>
          <p:cNvPr id="7" name="Chart 6"/>
          <p:cNvGraphicFramePr>
            <a:graphicFrameLocks/>
          </p:cNvGraphicFramePr>
          <p:nvPr>
            <p:extLst>
              <p:ext uri="{D42A27DB-BD31-4B8C-83A1-F6EECF244321}">
                <p14:modId xmlns:p14="http://schemas.microsoft.com/office/powerpoint/2010/main" val="225054839"/>
              </p:ext>
            </p:extLst>
          </p:nvPr>
        </p:nvGraphicFramePr>
        <p:xfrm>
          <a:off x="0" y="1187450"/>
          <a:ext cx="4519890" cy="3651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1135415463"/>
              </p:ext>
            </p:extLst>
          </p:nvPr>
        </p:nvGraphicFramePr>
        <p:xfrm>
          <a:off x="4644393" y="1186997"/>
          <a:ext cx="4556757" cy="36512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086091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I3D </a:t>
            </a:r>
            <a:r>
              <a:rPr lang="en-US" dirty="0" smtClean="0"/>
              <a:t>Data Distribution</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53</a:t>
            </a:fld>
            <a:endParaRPr lang="en-US"/>
          </a:p>
        </p:txBody>
      </p:sp>
      <p:graphicFrame>
        <p:nvGraphicFramePr>
          <p:cNvPr id="7" name="Chart 6"/>
          <p:cNvGraphicFramePr>
            <a:graphicFrameLocks/>
          </p:cNvGraphicFramePr>
          <p:nvPr>
            <p:extLst>
              <p:ext uri="{D42A27DB-BD31-4B8C-83A1-F6EECF244321}">
                <p14:modId xmlns:p14="http://schemas.microsoft.com/office/powerpoint/2010/main" val="1495517281"/>
              </p:ext>
            </p:extLst>
          </p:nvPr>
        </p:nvGraphicFramePr>
        <p:xfrm>
          <a:off x="114710" y="1174750"/>
          <a:ext cx="4298187" cy="3695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4110365220"/>
              </p:ext>
            </p:extLst>
          </p:nvPr>
        </p:nvGraphicFramePr>
        <p:xfrm>
          <a:off x="4718050" y="1174750"/>
          <a:ext cx="4292600" cy="3695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751635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Spectrum Decomposition</a:t>
            </a:r>
            <a:endParaRPr lang="en-US" dirty="0"/>
          </a:p>
        </p:txBody>
      </p:sp>
      <p:sp>
        <p:nvSpPr>
          <p:cNvPr id="3" name="Content Placeholder 2"/>
          <p:cNvSpPr>
            <a:spLocks noGrp="1"/>
          </p:cNvSpPr>
          <p:nvPr>
            <p:ph idx="1"/>
          </p:nvPr>
        </p:nvSpPr>
        <p:spPr/>
        <p:txBody>
          <a:bodyPr/>
          <a:lstStyle/>
          <a:p>
            <a:r>
              <a:rPr lang="en-US" sz="2000" dirty="0"/>
              <a:t>Decomposing the </a:t>
            </a:r>
            <a:r>
              <a:rPr lang="en-US" sz="2000" dirty="0" smtClean="0"/>
              <a:t>seismic data (</a:t>
            </a:r>
            <a:r>
              <a:rPr lang="en-US" sz="2000" dirty="0" smtClean="0">
                <a:solidFill>
                  <a:srgbClr val="00B050"/>
                </a:solidFill>
              </a:rPr>
              <a:t>KSD </a:t>
            </a:r>
            <a:r>
              <a:rPr lang="en-US" sz="2000" dirty="0">
                <a:solidFill>
                  <a:srgbClr val="00B050"/>
                </a:solidFill>
              </a:rPr>
              <a:t>32</a:t>
            </a:r>
            <a:r>
              <a:rPr lang="en-US" sz="2000" dirty="0"/>
              <a:t>) into multiple sub-bands</a:t>
            </a:r>
          </a:p>
          <a:p>
            <a:r>
              <a:rPr lang="en-US" sz="2000" dirty="0"/>
              <a:t>Use </a:t>
            </a:r>
            <a:r>
              <a:rPr lang="en-US" sz="2000" dirty="0" smtClean="0"/>
              <a:t>Hue to </a:t>
            </a:r>
            <a:r>
              <a:rPr lang="en-US" sz="2000" dirty="0"/>
              <a:t>compress the decomposed data and calculate the mean absolute error on each </a:t>
            </a:r>
            <a:r>
              <a:rPr lang="en-US" sz="2000" dirty="0" smtClean="0"/>
              <a:t>sub-bands</a:t>
            </a:r>
            <a:endParaRPr lang="en-US" sz="2000"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54</a:t>
            </a:fld>
            <a:endParaRPr lang="en-US" dirty="0"/>
          </a:p>
        </p:txBody>
      </p:sp>
      <p:sp>
        <p:nvSpPr>
          <p:cNvPr id="59" name="Rectangle 58"/>
          <p:cNvSpPr/>
          <p:nvPr/>
        </p:nvSpPr>
        <p:spPr>
          <a:xfrm>
            <a:off x="750332" y="3612957"/>
            <a:ext cx="1224076" cy="398374"/>
          </a:xfrm>
          <a:prstGeom prst="rect">
            <a:avLst/>
          </a:prstGeom>
          <a:gradFill>
            <a:gsLst>
              <a:gs pos="0">
                <a:schemeClr val="accent6"/>
              </a:gs>
              <a:gs pos="100000">
                <a:schemeClr val="accent2">
                  <a:lumMod val="40000"/>
                  <a:lumOff val="60000"/>
                </a:schemeClr>
              </a:gs>
            </a:gsLst>
            <a:lin ang="2700000" scaled="0"/>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KSD 32</a:t>
            </a:r>
            <a:endParaRPr lang="en-US" sz="1600" b="1" dirty="0"/>
          </a:p>
        </p:txBody>
      </p:sp>
      <p:sp>
        <p:nvSpPr>
          <p:cNvPr id="60" name="Rectangle 59"/>
          <p:cNvSpPr/>
          <p:nvPr/>
        </p:nvSpPr>
        <p:spPr>
          <a:xfrm>
            <a:off x="6137926" y="2988543"/>
            <a:ext cx="1545574" cy="309998"/>
          </a:xfrm>
          <a:prstGeom prst="rect">
            <a:avLst/>
          </a:prstGeom>
          <a:gradFill>
            <a:gsLst>
              <a:gs pos="0">
                <a:srgbClr val="FF3D06"/>
              </a:gs>
              <a:gs pos="100000">
                <a:srgbClr val="FFCC99"/>
              </a:gs>
            </a:gsLst>
            <a:lin ang="2700000" scaled="0"/>
          </a:gradFill>
          <a:ln>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Sub-band 1 (Hue)</a:t>
            </a:r>
            <a:endParaRPr lang="en-US" sz="1200" b="1" dirty="0"/>
          </a:p>
        </p:txBody>
      </p:sp>
      <p:cxnSp>
        <p:nvCxnSpPr>
          <p:cNvPr id="61" name="Straight Arrow Connector 60"/>
          <p:cNvCxnSpPr/>
          <p:nvPr/>
        </p:nvCxnSpPr>
        <p:spPr bwMode="auto">
          <a:xfrm flipV="1">
            <a:off x="2047563" y="3213321"/>
            <a:ext cx="708337" cy="399636"/>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sp>
        <p:nvSpPr>
          <p:cNvPr id="64" name="Rectangle 63"/>
          <p:cNvSpPr/>
          <p:nvPr/>
        </p:nvSpPr>
        <p:spPr>
          <a:xfrm>
            <a:off x="2864882" y="3014134"/>
            <a:ext cx="1573768" cy="312225"/>
          </a:xfrm>
          <a:prstGeom prst="rect">
            <a:avLst/>
          </a:prstGeom>
          <a:gradFill>
            <a:gsLst>
              <a:gs pos="0">
                <a:schemeClr val="accent6"/>
              </a:gs>
              <a:gs pos="100000">
                <a:schemeClr val="accent2">
                  <a:lumMod val="40000"/>
                  <a:lumOff val="60000"/>
                </a:schemeClr>
              </a:gs>
            </a:gsLst>
            <a:lin ang="2700000" scaled="0"/>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Sub-band 1 (KSD)</a:t>
            </a:r>
            <a:endParaRPr lang="en-US" sz="1200" b="1" dirty="0"/>
          </a:p>
        </p:txBody>
      </p:sp>
      <p:sp>
        <p:nvSpPr>
          <p:cNvPr id="67" name="Rectangle 66"/>
          <p:cNvSpPr/>
          <p:nvPr/>
        </p:nvSpPr>
        <p:spPr>
          <a:xfrm>
            <a:off x="2864882" y="3452318"/>
            <a:ext cx="1573768" cy="312225"/>
          </a:xfrm>
          <a:prstGeom prst="rect">
            <a:avLst/>
          </a:prstGeom>
          <a:gradFill>
            <a:gsLst>
              <a:gs pos="0">
                <a:schemeClr val="accent6"/>
              </a:gs>
              <a:gs pos="100000">
                <a:schemeClr val="accent2">
                  <a:lumMod val="40000"/>
                  <a:lumOff val="60000"/>
                </a:schemeClr>
              </a:gs>
            </a:gsLst>
            <a:lin ang="2700000" scaled="0"/>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Sub-band 2 (KSD)</a:t>
            </a:r>
            <a:endParaRPr lang="en-US" sz="1200" b="1" dirty="0"/>
          </a:p>
        </p:txBody>
      </p:sp>
      <p:sp>
        <p:nvSpPr>
          <p:cNvPr id="68" name="Rectangle 67"/>
          <p:cNvSpPr/>
          <p:nvPr/>
        </p:nvSpPr>
        <p:spPr>
          <a:xfrm>
            <a:off x="2864882" y="4620684"/>
            <a:ext cx="1573768" cy="312225"/>
          </a:xfrm>
          <a:prstGeom prst="rect">
            <a:avLst/>
          </a:prstGeom>
          <a:gradFill>
            <a:gsLst>
              <a:gs pos="0">
                <a:schemeClr val="accent6"/>
              </a:gs>
              <a:gs pos="100000">
                <a:schemeClr val="accent2">
                  <a:lumMod val="40000"/>
                  <a:lumOff val="60000"/>
                </a:schemeClr>
              </a:gs>
            </a:gsLst>
            <a:lin ang="2700000" scaled="0"/>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Sub-band n (KSD)</a:t>
            </a:r>
            <a:endParaRPr lang="en-US" sz="1200" b="1" dirty="0"/>
          </a:p>
        </p:txBody>
      </p:sp>
      <p:cxnSp>
        <p:nvCxnSpPr>
          <p:cNvPr id="69" name="Straight Arrow Connector 68"/>
          <p:cNvCxnSpPr/>
          <p:nvPr/>
        </p:nvCxnSpPr>
        <p:spPr bwMode="auto">
          <a:xfrm flipV="1">
            <a:off x="2047563" y="3608430"/>
            <a:ext cx="708337" cy="156113"/>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cxnSp>
        <p:nvCxnSpPr>
          <p:cNvPr id="72" name="Straight Arrow Connector 71"/>
          <p:cNvCxnSpPr/>
          <p:nvPr/>
        </p:nvCxnSpPr>
        <p:spPr bwMode="auto">
          <a:xfrm>
            <a:off x="2047562" y="4049355"/>
            <a:ext cx="708338" cy="727441"/>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cxnSp>
        <p:nvCxnSpPr>
          <p:cNvPr id="74" name="Straight Arrow Connector 73"/>
          <p:cNvCxnSpPr/>
          <p:nvPr/>
        </p:nvCxnSpPr>
        <p:spPr bwMode="auto">
          <a:xfrm flipV="1">
            <a:off x="4581213" y="3143541"/>
            <a:ext cx="1413187" cy="1"/>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sp>
        <p:nvSpPr>
          <p:cNvPr id="76" name="Rectangle 75"/>
          <p:cNvSpPr/>
          <p:nvPr/>
        </p:nvSpPr>
        <p:spPr>
          <a:xfrm>
            <a:off x="6137926" y="3436159"/>
            <a:ext cx="1545574" cy="309998"/>
          </a:xfrm>
          <a:prstGeom prst="rect">
            <a:avLst/>
          </a:prstGeom>
          <a:gradFill>
            <a:gsLst>
              <a:gs pos="0">
                <a:srgbClr val="FF3D06"/>
              </a:gs>
              <a:gs pos="100000">
                <a:srgbClr val="FFCC99"/>
              </a:gs>
            </a:gsLst>
            <a:lin ang="2700000" scaled="0"/>
          </a:gradFill>
          <a:ln>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Sub-band 2 (Hue)</a:t>
            </a:r>
            <a:endParaRPr lang="en-US" sz="1200" b="1" dirty="0"/>
          </a:p>
        </p:txBody>
      </p:sp>
      <p:sp>
        <p:nvSpPr>
          <p:cNvPr id="77" name="Rectangle 76"/>
          <p:cNvSpPr/>
          <p:nvPr/>
        </p:nvSpPr>
        <p:spPr>
          <a:xfrm>
            <a:off x="6137926" y="4607793"/>
            <a:ext cx="1545574" cy="309998"/>
          </a:xfrm>
          <a:prstGeom prst="rect">
            <a:avLst/>
          </a:prstGeom>
          <a:gradFill>
            <a:gsLst>
              <a:gs pos="0">
                <a:srgbClr val="FF3D06"/>
              </a:gs>
              <a:gs pos="100000">
                <a:srgbClr val="FFCC99"/>
              </a:gs>
            </a:gsLst>
            <a:lin ang="2700000" scaled="0"/>
          </a:gradFill>
          <a:ln>
            <a:solidFill>
              <a:srgbClr val="FF3D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Sub-band n (Hue)</a:t>
            </a:r>
            <a:endParaRPr lang="en-US" sz="1200" b="1" dirty="0"/>
          </a:p>
        </p:txBody>
      </p:sp>
      <p:cxnSp>
        <p:nvCxnSpPr>
          <p:cNvPr id="78" name="Straight Arrow Connector 77"/>
          <p:cNvCxnSpPr/>
          <p:nvPr/>
        </p:nvCxnSpPr>
        <p:spPr bwMode="auto">
          <a:xfrm flipV="1">
            <a:off x="4581213" y="3591158"/>
            <a:ext cx="1413187" cy="1"/>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cxnSp>
        <p:nvCxnSpPr>
          <p:cNvPr id="79" name="Straight Arrow Connector 78"/>
          <p:cNvCxnSpPr/>
          <p:nvPr/>
        </p:nvCxnSpPr>
        <p:spPr bwMode="auto">
          <a:xfrm flipV="1">
            <a:off x="4581213" y="4766986"/>
            <a:ext cx="1413187" cy="1"/>
          </a:xfrm>
          <a:prstGeom prst="straightConnector1">
            <a:avLst/>
          </a:prstGeom>
          <a:solidFill>
            <a:schemeClr val="accent1"/>
          </a:solidFill>
          <a:ln w="22225" cap="flat" cmpd="sng" algn="ctr">
            <a:solidFill>
              <a:schemeClr val="accent6"/>
            </a:solidFill>
            <a:prstDash val="solid"/>
            <a:round/>
            <a:headEnd type="none" w="med" len="med"/>
            <a:tailEnd type="stealth" w="lg" len="lg"/>
          </a:ln>
          <a:effectLst/>
        </p:spPr>
      </p:cxnSp>
      <p:sp>
        <p:nvSpPr>
          <p:cNvPr id="62" name="TextBox 61"/>
          <p:cNvSpPr txBox="1"/>
          <p:nvPr/>
        </p:nvSpPr>
        <p:spPr>
          <a:xfrm rot="16200000">
            <a:off x="1527959" y="3843414"/>
            <a:ext cx="1747544" cy="246221"/>
          </a:xfrm>
          <a:prstGeom prst="rect">
            <a:avLst/>
          </a:prstGeom>
          <a:solidFill>
            <a:schemeClr val="bg1">
              <a:alpha val="74000"/>
            </a:schemeClr>
          </a:solidFill>
          <a:ln>
            <a:solidFill>
              <a:schemeClr val="tx1"/>
            </a:solidFill>
          </a:ln>
        </p:spPr>
        <p:txBody>
          <a:bodyPr wrap="square" rtlCol="0">
            <a:spAutoFit/>
          </a:bodyPr>
          <a:lstStyle/>
          <a:p>
            <a:pPr algn="ctr"/>
            <a:r>
              <a:rPr lang="en-US" dirty="0" smtClean="0"/>
              <a:t>1. Spectrum decomposition</a:t>
            </a:r>
          </a:p>
        </p:txBody>
      </p:sp>
      <p:sp>
        <p:nvSpPr>
          <p:cNvPr id="80" name="TextBox 79"/>
          <p:cNvSpPr txBox="1"/>
          <p:nvPr/>
        </p:nvSpPr>
        <p:spPr>
          <a:xfrm rot="16200000">
            <a:off x="4366410" y="3843414"/>
            <a:ext cx="1747544" cy="246221"/>
          </a:xfrm>
          <a:prstGeom prst="rect">
            <a:avLst/>
          </a:prstGeom>
          <a:solidFill>
            <a:schemeClr val="bg1">
              <a:alpha val="74000"/>
            </a:schemeClr>
          </a:solidFill>
          <a:ln>
            <a:solidFill>
              <a:schemeClr val="tx1"/>
            </a:solidFill>
          </a:ln>
        </p:spPr>
        <p:txBody>
          <a:bodyPr wrap="square" rtlCol="0">
            <a:spAutoFit/>
          </a:bodyPr>
          <a:lstStyle/>
          <a:p>
            <a:pPr algn="ctr"/>
            <a:r>
              <a:rPr lang="en-US" dirty="0" smtClean="0"/>
              <a:t>2. Hue compression</a:t>
            </a:r>
          </a:p>
        </p:txBody>
      </p:sp>
      <p:sp>
        <p:nvSpPr>
          <p:cNvPr id="91" name="Freeform 90"/>
          <p:cNvSpPr/>
          <p:nvPr/>
        </p:nvSpPr>
        <p:spPr bwMode="auto">
          <a:xfrm>
            <a:off x="3454399" y="2425691"/>
            <a:ext cx="3456313" cy="501659"/>
          </a:xfrm>
          <a:custGeom>
            <a:avLst/>
            <a:gdLst>
              <a:gd name="connsiteX0" fmla="*/ 3016250 w 3016250"/>
              <a:gd name="connsiteY0" fmla="*/ 501659 h 501659"/>
              <a:gd name="connsiteX1" fmla="*/ 1390650 w 3016250"/>
              <a:gd name="connsiteY1" fmla="*/ 9 h 501659"/>
              <a:gd name="connsiteX2" fmla="*/ 0 w 3016250"/>
              <a:gd name="connsiteY2" fmla="*/ 488959 h 501659"/>
            </a:gdLst>
            <a:ahLst/>
            <a:cxnLst>
              <a:cxn ang="0">
                <a:pos x="connsiteX0" y="connsiteY0"/>
              </a:cxn>
              <a:cxn ang="0">
                <a:pos x="connsiteX1" y="connsiteY1"/>
              </a:cxn>
              <a:cxn ang="0">
                <a:pos x="connsiteX2" y="connsiteY2"/>
              </a:cxn>
            </a:cxnLst>
            <a:rect l="l" t="t" r="r" b="b"/>
            <a:pathLst>
              <a:path w="3016250" h="501659">
                <a:moveTo>
                  <a:pt x="3016250" y="501659"/>
                </a:moveTo>
                <a:cubicBezTo>
                  <a:pt x="2454804" y="251892"/>
                  <a:pt x="1893358" y="2126"/>
                  <a:pt x="1390650" y="9"/>
                </a:cubicBezTo>
                <a:cubicBezTo>
                  <a:pt x="887942" y="-2108"/>
                  <a:pt x="14817" y="359842"/>
                  <a:pt x="0" y="488959"/>
                </a:cubicBezTo>
              </a:path>
            </a:pathLst>
          </a:custGeom>
          <a:noFill/>
          <a:ln w="22225" cap="flat" cmpd="sng" algn="ctr">
            <a:solidFill>
              <a:schemeClr val="accent6"/>
            </a:solidFill>
            <a:prstDash val="solid"/>
            <a:round/>
            <a:headEnd type="stealth" w="lg" len="lg"/>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92" name="TextBox 91"/>
          <p:cNvSpPr txBox="1"/>
          <p:nvPr/>
        </p:nvSpPr>
        <p:spPr>
          <a:xfrm>
            <a:off x="4245760" y="2357514"/>
            <a:ext cx="1747544" cy="246221"/>
          </a:xfrm>
          <a:prstGeom prst="rect">
            <a:avLst/>
          </a:prstGeom>
          <a:solidFill>
            <a:schemeClr val="bg1">
              <a:alpha val="74000"/>
            </a:schemeClr>
          </a:solidFill>
          <a:ln>
            <a:solidFill>
              <a:schemeClr val="tx1"/>
            </a:solidFill>
          </a:ln>
        </p:spPr>
        <p:txBody>
          <a:bodyPr wrap="square" rtlCol="0">
            <a:spAutoFit/>
          </a:bodyPr>
          <a:lstStyle/>
          <a:p>
            <a:pPr algn="ctr"/>
            <a:r>
              <a:rPr lang="en-US" dirty="0" smtClean="0"/>
              <a:t>3. Compare</a:t>
            </a:r>
          </a:p>
        </p:txBody>
      </p:sp>
    </p:spTree>
    <p:extLst>
      <p:ext uri="{BB962C8B-B14F-4D97-AF65-F5344CB8AC3E}">
        <p14:creationId xmlns:p14="http://schemas.microsoft.com/office/powerpoint/2010/main" val="21447488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Sub-band </a:t>
            </a:r>
            <a:r>
              <a:rPr lang="en-US" dirty="0" smtClean="0"/>
              <a:t>Mean Absolute Error</a:t>
            </a:r>
            <a:endParaRPr lang="en-US" dirty="0"/>
          </a:p>
        </p:txBody>
      </p:sp>
      <p:sp>
        <p:nvSpPr>
          <p:cNvPr id="3" name="Content Placeholder 2"/>
          <p:cNvSpPr>
            <a:spLocks noGrp="1"/>
          </p:cNvSpPr>
          <p:nvPr>
            <p:ph idx="1"/>
          </p:nvPr>
        </p:nvSpPr>
        <p:spPr/>
        <p:txBody>
          <a:bodyPr/>
          <a:lstStyle/>
          <a:p>
            <a:r>
              <a:rPr lang="en-US" sz="2000" dirty="0"/>
              <a:t>Hue error increases at higher center frequencies</a:t>
            </a:r>
          </a:p>
          <a:p>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55</a:t>
            </a:fld>
            <a:endParaRPr lang="en-US"/>
          </a:p>
        </p:txBody>
      </p:sp>
      <p:graphicFrame>
        <p:nvGraphicFramePr>
          <p:cNvPr id="6" name="Chart 5"/>
          <p:cNvGraphicFramePr>
            <a:graphicFrameLocks/>
          </p:cNvGraphicFramePr>
          <p:nvPr>
            <p:extLst>
              <p:ext uri="{D42A27DB-BD31-4B8C-83A1-F6EECF244321}">
                <p14:modId xmlns:p14="http://schemas.microsoft.com/office/powerpoint/2010/main" val="3304320838"/>
              </p:ext>
            </p:extLst>
          </p:nvPr>
        </p:nvGraphicFramePr>
        <p:xfrm>
          <a:off x="1116012" y="1651000"/>
          <a:ext cx="6962775" cy="32067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31640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7433" y="4603750"/>
            <a:ext cx="804117" cy="246221"/>
          </a:xfrm>
          <a:prstGeom prst="rect">
            <a:avLst/>
          </a:prstGeom>
          <a:solidFill>
            <a:schemeClr val="bg1"/>
          </a:solidFill>
        </p:spPr>
        <p:txBody>
          <a:bodyPr wrap="square" rtlCol="0">
            <a:spAutoFit/>
          </a:bodyPr>
          <a:lstStyle/>
          <a:p>
            <a:endParaRPr lang="en-US" dirty="0"/>
          </a:p>
        </p:txBody>
      </p:sp>
      <p:sp>
        <p:nvSpPr>
          <p:cNvPr id="2" name="Title 1"/>
          <p:cNvSpPr>
            <a:spLocks noGrp="1"/>
          </p:cNvSpPr>
          <p:nvPr>
            <p:ph type="title"/>
          </p:nvPr>
        </p:nvSpPr>
        <p:spPr/>
        <p:txBody>
          <a:bodyPr/>
          <a:lstStyle/>
          <a:p>
            <a:r>
              <a:rPr lang="en-US" dirty="0" smtClean="0"/>
              <a:t>Wavelet Extraction</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2000" dirty="0" smtClean="0"/>
              <a:t>Extracting wavelets from Hue and compare to that of KSD</a:t>
            </a:r>
          </a:p>
          <a:p>
            <a:pPr marL="342900" indent="-342900">
              <a:buFont typeface="Arial" panose="020B0604020202020204" pitchFamily="34" charset="0"/>
              <a:buChar char="•"/>
            </a:pPr>
            <a:r>
              <a:rPr lang="en-US" sz="2000" dirty="0" smtClean="0"/>
              <a:t>Wavelets </a:t>
            </a:r>
            <a:r>
              <a:rPr lang="en-US" sz="2000" dirty="0"/>
              <a:t>are well-preserved even at </a:t>
            </a:r>
            <a:r>
              <a:rPr lang="en-US" sz="2000" dirty="0" smtClean="0"/>
              <a:t>high compression </a:t>
            </a:r>
            <a:r>
              <a:rPr lang="en-US" sz="2000" dirty="0"/>
              <a:t>tolerances</a:t>
            </a:r>
          </a:p>
          <a:p>
            <a:endParaRPr lang="en-US" sz="2000" dirty="0"/>
          </a:p>
        </p:txBody>
      </p:sp>
      <p:graphicFrame>
        <p:nvGraphicFramePr>
          <p:cNvPr id="6" name="Chart 5"/>
          <p:cNvGraphicFramePr>
            <a:graphicFrameLocks/>
          </p:cNvGraphicFramePr>
          <p:nvPr>
            <p:extLst>
              <p:ext uri="{D42A27DB-BD31-4B8C-83A1-F6EECF244321}">
                <p14:modId xmlns:p14="http://schemas.microsoft.com/office/powerpoint/2010/main" val="431183399"/>
              </p:ext>
            </p:extLst>
          </p:nvPr>
        </p:nvGraphicFramePr>
        <p:xfrm>
          <a:off x="167433" y="2171700"/>
          <a:ext cx="4869387" cy="287274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258" y="2118360"/>
            <a:ext cx="3317723" cy="2432023"/>
          </a:xfrm>
          <a:prstGeom prst="rect">
            <a:avLst/>
          </a:prstGeom>
        </p:spPr>
      </p:pic>
      <p:sp>
        <p:nvSpPr>
          <p:cNvPr id="7" name="TextBox 6"/>
          <p:cNvSpPr txBox="1"/>
          <p:nvPr/>
        </p:nvSpPr>
        <p:spPr>
          <a:xfrm>
            <a:off x="5749780" y="4558725"/>
            <a:ext cx="2752677" cy="584775"/>
          </a:xfrm>
          <a:prstGeom prst="rect">
            <a:avLst/>
          </a:prstGeom>
          <a:noFill/>
        </p:spPr>
        <p:txBody>
          <a:bodyPr wrap="none" rtlCol="0">
            <a:spAutoFit/>
          </a:bodyPr>
          <a:lstStyle/>
          <a:p>
            <a:pPr algn="ctr"/>
            <a:r>
              <a:rPr lang="en-US" sz="1600" dirty="0" smtClean="0">
                <a:solidFill>
                  <a:srgbClr val="003399"/>
                </a:solidFill>
              </a:rPr>
              <a:t>Original seismic data</a:t>
            </a:r>
          </a:p>
          <a:p>
            <a:pPr algn="ctr"/>
            <a:r>
              <a:rPr lang="en-US" sz="1600" dirty="0" smtClean="0">
                <a:solidFill>
                  <a:srgbClr val="003399"/>
                </a:solidFill>
              </a:rPr>
              <a:t>(Inline 80.0 from Salt Dome)</a:t>
            </a:r>
            <a:endParaRPr lang="en-US" sz="1600" dirty="0">
              <a:solidFill>
                <a:srgbClr val="003399"/>
              </a:solidFill>
            </a:endParaRPr>
          </a:p>
        </p:txBody>
      </p:sp>
    </p:spTree>
    <p:extLst>
      <p:ext uri="{BB962C8B-B14F-4D97-AF65-F5344CB8AC3E}">
        <p14:creationId xmlns:p14="http://schemas.microsoft.com/office/powerpoint/2010/main" val="4117247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Remarks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50000"/>
                  </a:lnSpc>
                </a:pPr>
                <a:r>
                  <a:rPr lang="en-US" sz="2100" dirty="0" smtClean="0"/>
                  <a:t>Compression error </a:t>
                </a:r>
                <a:r>
                  <a:rPr lang="en-US" sz="2100" dirty="0"/>
                  <a:t>is high at tolerance </a:t>
                </a:r>
                <a14:m>
                  <m:oMath xmlns:m="http://schemas.openxmlformats.org/officeDocument/2006/math">
                    <m:r>
                      <a:rPr lang="en-US" sz="2100" i="1">
                        <a:latin typeface="Cambria Math"/>
                        <a:ea typeface="Cambria Math"/>
                      </a:rPr>
                      <m:t>≥</m:t>
                    </m:r>
                  </m:oMath>
                </a14:m>
                <a:r>
                  <a:rPr lang="en-US" sz="2100" dirty="0"/>
                  <a:t> 1</a:t>
                </a:r>
              </a:p>
              <a:p>
                <a:pPr>
                  <a:lnSpc>
                    <a:spcPct val="150000"/>
                  </a:lnSpc>
                </a:pPr>
                <a:r>
                  <a:rPr lang="en-US" sz="2100" dirty="0" smtClean="0">
                    <a:solidFill>
                      <a:srgbClr val="FF0000"/>
                    </a:solidFill>
                  </a:rPr>
                  <a:t>Hue </a:t>
                </a:r>
                <a:r>
                  <a:rPr lang="en-US" sz="2100" dirty="0">
                    <a:solidFill>
                      <a:srgbClr val="FF0000"/>
                    </a:solidFill>
                  </a:rPr>
                  <a:t>0.5 </a:t>
                </a:r>
                <a:r>
                  <a:rPr lang="en-US" sz="2100" dirty="0"/>
                  <a:t>has better quality than </a:t>
                </a:r>
                <a:r>
                  <a:rPr lang="en-US" sz="2100" dirty="0">
                    <a:solidFill>
                      <a:srgbClr val="00B050"/>
                    </a:solidFill>
                  </a:rPr>
                  <a:t>KSD </a:t>
                </a:r>
                <a:r>
                  <a:rPr lang="en-US" sz="2100" dirty="0" smtClean="0">
                    <a:solidFill>
                      <a:srgbClr val="00B050"/>
                    </a:solidFill>
                  </a:rPr>
                  <a:t>8</a:t>
                </a:r>
                <a:r>
                  <a:rPr lang="en-US" sz="2100" dirty="0" smtClean="0"/>
                  <a:t>, </a:t>
                </a:r>
                <a:r>
                  <a:rPr lang="en-US" sz="2100" dirty="0" smtClean="0">
                    <a:solidFill>
                      <a:srgbClr val="FF0000"/>
                    </a:solidFill>
                  </a:rPr>
                  <a:t>Hue 1</a:t>
                </a:r>
                <a:r>
                  <a:rPr lang="en-US" sz="2100" dirty="0" smtClean="0"/>
                  <a:t> is comparable</a:t>
                </a:r>
                <a:endParaRPr lang="en-US" sz="2100" dirty="0"/>
              </a:p>
              <a:p>
                <a:pPr>
                  <a:lnSpc>
                    <a:spcPct val="150000"/>
                  </a:lnSpc>
                </a:pPr>
                <a:r>
                  <a:rPr lang="en-US" sz="2100" dirty="0" smtClean="0"/>
                  <a:t>Amplitude/Symmetry/I3D data distribution of the compressed data is similar to that of the original</a:t>
                </a:r>
              </a:p>
              <a:p>
                <a:pPr>
                  <a:lnSpc>
                    <a:spcPct val="150000"/>
                  </a:lnSpc>
                </a:pPr>
                <a:r>
                  <a:rPr lang="en-US" sz="2100" dirty="0" smtClean="0"/>
                  <a:t>Hue </a:t>
                </a:r>
                <a:r>
                  <a:rPr lang="en-US" sz="2100" dirty="0"/>
                  <a:t>error increases at higher frequencies</a:t>
                </a:r>
              </a:p>
              <a:p>
                <a:pPr>
                  <a:lnSpc>
                    <a:spcPct val="150000"/>
                  </a:lnSpc>
                </a:pPr>
                <a:r>
                  <a:rPr lang="en-US" sz="2100" dirty="0"/>
                  <a:t>Wavelets are </a:t>
                </a:r>
                <a:r>
                  <a:rPr lang="en-US" sz="2100" dirty="0" smtClean="0"/>
                  <a:t>well-preserved</a:t>
                </a: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2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57</a:t>
            </a:fld>
            <a:endParaRPr lang="en-US"/>
          </a:p>
        </p:txBody>
      </p:sp>
    </p:spTree>
    <p:extLst>
      <p:ext uri="{BB962C8B-B14F-4D97-AF65-F5344CB8AC3E}">
        <p14:creationId xmlns:p14="http://schemas.microsoft.com/office/powerpoint/2010/main" val="2266234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17422" y="1857474"/>
            <a:ext cx="7043878" cy="1491060"/>
          </a:xfrm>
        </p:spPr>
        <p:txBody>
          <a:bodyPr/>
          <a:lstStyle/>
          <a:p>
            <a:r>
              <a:rPr lang="en-US" sz="2400" b="1" dirty="0" smtClean="0">
                <a:effectLst>
                  <a:outerShdw blurRad="38100" dist="38100" dir="2700000" algn="tl">
                    <a:srgbClr val="000000">
                      <a:alpha val="43137"/>
                    </a:srgbClr>
                  </a:outerShdw>
                </a:effectLst>
              </a:rPr>
              <a:t>Part 4. </a:t>
            </a:r>
            <a:br>
              <a:rPr lang="en-US" sz="2400" b="1" dirty="0" smtClean="0">
                <a:effectLst>
                  <a:outerShdw blurRad="38100" dist="38100" dir="2700000" algn="tl">
                    <a:srgbClr val="000000">
                      <a:alpha val="43137"/>
                    </a:srgbClr>
                  </a:outerShdw>
                </a:effectLst>
              </a:rPr>
            </a:br>
            <a:r>
              <a:rPr lang="en-US" sz="1500" b="1" dirty="0" smtClean="0">
                <a:effectLst>
                  <a:outerShdw blurRad="38100" dist="38100" dir="2700000" algn="tl">
                    <a:srgbClr val="000000">
                      <a:alpha val="43137"/>
                    </a:srgbClr>
                  </a:outerShdw>
                </a:effectLst>
              </a:rPr>
              <a:t/>
            </a:r>
            <a:br>
              <a:rPr lang="en-US" sz="15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Some Visual Examples</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8713627"/>
      </p:ext>
    </p:extLst>
  </p:cSld>
  <p:clrMapOvr>
    <a:masterClrMapping/>
  </p:clrMapOvr>
  <p:transition advTm="29983">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KSD 32 </a:t>
            </a:r>
            <a:r>
              <a:rPr lang="en-US" sz="2600" dirty="0" smtClean="0"/>
              <a:t>Amplitude Data (-7.96609 → 7.34643</a:t>
            </a:r>
            <a:r>
              <a:rPr lang="en-US" sz="2600" dirty="0"/>
              <a:t>)</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59</a:t>
            </a:fld>
            <a:endParaRPr lang="en-US"/>
          </a:p>
        </p:txBody>
      </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9555" y="1171575"/>
            <a:ext cx="7164890" cy="3971925"/>
          </a:xfrm>
          <a:prstGeom prst="rect">
            <a:avLst/>
          </a:prstGeom>
        </p:spPr>
      </p:pic>
    </p:spTree>
    <p:extLst>
      <p:ext uri="{BB962C8B-B14F-4D97-AF65-F5344CB8AC3E}">
        <p14:creationId xmlns:p14="http://schemas.microsoft.com/office/powerpoint/2010/main" val="17643724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Environment</a:t>
            </a:r>
            <a:endParaRPr lang="en-US" dirty="0"/>
          </a:p>
        </p:txBody>
      </p:sp>
      <p:sp>
        <p:nvSpPr>
          <p:cNvPr id="3" name="Content Placeholder 2"/>
          <p:cNvSpPr>
            <a:spLocks noGrp="1"/>
          </p:cNvSpPr>
          <p:nvPr>
            <p:ph idx="1"/>
          </p:nvPr>
        </p:nvSpPr>
        <p:spPr/>
        <p:txBody>
          <a:bodyPr/>
          <a:lstStyle/>
          <a:p>
            <a:r>
              <a:rPr lang="en-US" dirty="0" smtClean="0"/>
              <a:t>High-end GPU </a:t>
            </a:r>
          </a:p>
          <a:p>
            <a:pPr marL="401638" lvl="1" indent="0">
              <a:buNone/>
            </a:pPr>
            <a:r>
              <a:rPr lang="en-US" dirty="0" err="1" smtClean="0"/>
              <a:t>nVidia</a:t>
            </a:r>
            <a:r>
              <a:rPr lang="en-US" dirty="0" smtClean="0"/>
              <a:t> </a:t>
            </a:r>
            <a:r>
              <a:rPr lang="en-US" dirty="0" err="1" smtClean="0"/>
              <a:t>Geforce</a:t>
            </a:r>
            <a:r>
              <a:rPr lang="en-US" dirty="0" smtClean="0"/>
              <a:t> GTX Titan with 6G memory</a:t>
            </a:r>
          </a:p>
          <a:p>
            <a:r>
              <a:rPr lang="en-US" dirty="0" smtClean="0"/>
              <a:t>HP Workstation Z800</a:t>
            </a:r>
          </a:p>
          <a:p>
            <a:pPr lvl="1"/>
            <a:r>
              <a:rPr lang="en-US" dirty="0" smtClean="0"/>
              <a:t>Memory: 64G</a:t>
            </a:r>
          </a:p>
          <a:p>
            <a:pPr lvl="1"/>
            <a:r>
              <a:rPr lang="en-US" dirty="0" smtClean="0"/>
              <a:t>CPU: </a:t>
            </a:r>
          </a:p>
          <a:p>
            <a:pPr lvl="2"/>
            <a:r>
              <a:rPr lang="en-US" dirty="0" smtClean="0"/>
              <a:t>Intel Xeon CPU X5570 @ 2.93 GHz</a:t>
            </a:r>
          </a:p>
          <a:p>
            <a:pPr lvl="2"/>
            <a:r>
              <a:rPr lang="en-US" dirty="0" smtClean="0"/>
              <a:t>2 processors or 8 cores</a:t>
            </a:r>
          </a:p>
          <a:p>
            <a:pPr lvl="1"/>
            <a:endParaRPr lang="en-US" dirty="0"/>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6</a:t>
            </a:fld>
            <a:endParaRPr lang="en-US"/>
          </a:p>
        </p:txBody>
      </p:sp>
    </p:spTree>
    <p:extLst>
      <p:ext uri="{BB962C8B-B14F-4D97-AF65-F5344CB8AC3E}">
        <p14:creationId xmlns:p14="http://schemas.microsoft.com/office/powerpoint/2010/main" val="2101591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KSD 8 </a:t>
            </a:r>
            <a:r>
              <a:rPr lang="en-US" sz="2600" dirty="0" smtClean="0"/>
              <a:t>Amplitude </a:t>
            </a:r>
            <a:r>
              <a:rPr lang="en-US" sz="2600" dirty="0"/>
              <a:t>Data </a:t>
            </a:r>
            <a:r>
              <a:rPr lang="en-US" sz="2600" dirty="0" smtClean="0"/>
              <a:t>(-</a:t>
            </a:r>
            <a:r>
              <a:rPr lang="en-US" sz="2600" dirty="0"/>
              <a:t>7.92436 </a:t>
            </a:r>
            <a:r>
              <a:rPr lang="en-US" sz="2600" dirty="0" smtClean="0"/>
              <a:t>→ </a:t>
            </a:r>
            <a:r>
              <a:rPr lang="en-US" sz="2600" dirty="0"/>
              <a:t>7.35890)</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60</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9555" y="1171575"/>
            <a:ext cx="7164890" cy="3971925"/>
          </a:xfrm>
          <a:prstGeom prst="rect">
            <a:avLst/>
          </a:prstGeom>
        </p:spPr>
      </p:pic>
    </p:spTree>
    <p:extLst>
      <p:ext uri="{BB962C8B-B14F-4D97-AF65-F5344CB8AC3E}">
        <p14:creationId xmlns:p14="http://schemas.microsoft.com/office/powerpoint/2010/main" val="11699728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Hue 0.5 </a:t>
            </a:r>
            <a:r>
              <a:rPr lang="en-US" sz="2600" dirty="0" smtClean="0"/>
              <a:t>Amplitude </a:t>
            </a:r>
            <a:r>
              <a:rPr lang="en-US" sz="2600" dirty="0"/>
              <a:t>Data </a:t>
            </a:r>
            <a:r>
              <a:rPr lang="en-US" sz="2600" dirty="0" smtClean="0"/>
              <a:t>(-</a:t>
            </a:r>
            <a:r>
              <a:rPr lang="en-US" sz="2600" dirty="0"/>
              <a:t>7.97370 </a:t>
            </a:r>
            <a:r>
              <a:rPr lang="en-US" sz="2600" dirty="0" smtClean="0"/>
              <a:t>→ </a:t>
            </a:r>
            <a:r>
              <a:rPr lang="en-US" sz="2600" dirty="0"/>
              <a:t>7.34148)</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61</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9555" y="1171575"/>
            <a:ext cx="7164890" cy="3971925"/>
          </a:xfrm>
          <a:prstGeom prst="rect">
            <a:avLst/>
          </a:prstGeom>
        </p:spPr>
      </p:pic>
    </p:spTree>
    <p:extLst>
      <p:ext uri="{BB962C8B-B14F-4D97-AF65-F5344CB8AC3E}">
        <p14:creationId xmlns:p14="http://schemas.microsoft.com/office/powerpoint/2010/main" val="42553868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Hue 1 </a:t>
            </a:r>
            <a:r>
              <a:rPr lang="en-US" sz="2600" dirty="0" smtClean="0"/>
              <a:t>Amplitude </a:t>
            </a:r>
            <a:r>
              <a:rPr lang="en-US" sz="2600" dirty="0"/>
              <a:t>Data </a:t>
            </a:r>
            <a:r>
              <a:rPr lang="en-US" sz="2600" dirty="0" smtClean="0"/>
              <a:t>(-</a:t>
            </a:r>
            <a:r>
              <a:rPr lang="en-US" sz="2600" dirty="0"/>
              <a:t>7.97769 </a:t>
            </a:r>
            <a:r>
              <a:rPr lang="en-US" sz="2600" dirty="0" smtClean="0"/>
              <a:t>→ </a:t>
            </a:r>
            <a:r>
              <a:rPr lang="en-US" sz="2600" dirty="0"/>
              <a:t>7.34424)</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62</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9555" y="1171575"/>
            <a:ext cx="7164890" cy="3971925"/>
          </a:xfrm>
          <a:prstGeom prst="rect">
            <a:avLst/>
          </a:prstGeom>
        </p:spPr>
      </p:pic>
    </p:spTree>
    <p:extLst>
      <p:ext uri="{BB962C8B-B14F-4D97-AF65-F5344CB8AC3E}">
        <p14:creationId xmlns:p14="http://schemas.microsoft.com/office/powerpoint/2010/main" val="32813048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Hue 5 </a:t>
            </a:r>
            <a:r>
              <a:rPr lang="en-US" sz="2600" dirty="0" smtClean="0"/>
              <a:t>Amplitude </a:t>
            </a:r>
            <a:r>
              <a:rPr lang="en-US" sz="2600" dirty="0"/>
              <a:t>Data </a:t>
            </a:r>
            <a:r>
              <a:rPr lang="en-US" sz="2600" dirty="0" smtClean="0"/>
              <a:t>(-</a:t>
            </a:r>
            <a:r>
              <a:rPr lang="en-US" sz="2600" dirty="0"/>
              <a:t>7.97601 </a:t>
            </a:r>
            <a:r>
              <a:rPr lang="en-US" sz="2600" dirty="0" smtClean="0"/>
              <a:t>→ </a:t>
            </a:r>
            <a:r>
              <a:rPr lang="en-US" sz="2600" dirty="0"/>
              <a:t>7.28190)</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63</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9555" y="1171575"/>
            <a:ext cx="7164890" cy="3971925"/>
          </a:xfrm>
          <a:prstGeom prst="rect">
            <a:avLst/>
          </a:prstGeom>
        </p:spPr>
      </p:pic>
    </p:spTree>
    <p:extLst>
      <p:ext uri="{BB962C8B-B14F-4D97-AF65-F5344CB8AC3E}">
        <p14:creationId xmlns:p14="http://schemas.microsoft.com/office/powerpoint/2010/main" val="8081157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Hue 25 </a:t>
            </a:r>
            <a:r>
              <a:rPr lang="en-US" sz="2600" dirty="0" smtClean="0"/>
              <a:t>Amplitude </a:t>
            </a:r>
            <a:r>
              <a:rPr lang="en-US" sz="2600" dirty="0"/>
              <a:t>Data </a:t>
            </a:r>
            <a:r>
              <a:rPr lang="en-US" sz="2600" dirty="0" smtClean="0"/>
              <a:t>(-</a:t>
            </a:r>
            <a:r>
              <a:rPr lang="en-US" sz="2600" dirty="0"/>
              <a:t>7.88406 </a:t>
            </a:r>
            <a:r>
              <a:rPr lang="en-US" sz="2600" dirty="0" smtClean="0"/>
              <a:t>→ </a:t>
            </a:r>
            <a:r>
              <a:rPr lang="en-US" sz="2600" dirty="0"/>
              <a:t>6.91142)</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64</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9555" y="1171575"/>
            <a:ext cx="7164890" cy="3971925"/>
          </a:xfrm>
          <a:prstGeom prst="rect">
            <a:avLst/>
          </a:prstGeom>
        </p:spPr>
      </p:pic>
    </p:spTree>
    <p:extLst>
      <p:ext uri="{BB962C8B-B14F-4D97-AF65-F5344CB8AC3E}">
        <p14:creationId xmlns:p14="http://schemas.microsoft.com/office/powerpoint/2010/main" val="2048957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KSD 32 vs. KSD 8 (abs diff on line)</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65</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9555" y="1171575"/>
            <a:ext cx="7164890" cy="3971925"/>
          </a:xfrm>
          <a:prstGeom prst="rect">
            <a:avLst/>
          </a:prstGeom>
        </p:spPr>
      </p:pic>
    </p:spTree>
    <p:extLst>
      <p:ext uri="{BB962C8B-B14F-4D97-AF65-F5344CB8AC3E}">
        <p14:creationId xmlns:p14="http://schemas.microsoft.com/office/powerpoint/2010/main" val="22172024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KSD 32 vs. Hue 0.5</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66</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9555" y="1171575"/>
            <a:ext cx="7164890" cy="3971925"/>
          </a:xfrm>
          <a:prstGeom prst="rect">
            <a:avLst/>
          </a:prstGeom>
        </p:spPr>
      </p:pic>
    </p:spTree>
    <p:extLst>
      <p:ext uri="{BB962C8B-B14F-4D97-AF65-F5344CB8AC3E}">
        <p14:creationId xmlns:p14="http://schemas.microsoft.com/office/powerpoint/2010/main" val="31907033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KSD 32 vs. Hue 1</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67</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9555" y="1171575"/>
            <a:ext cx="7164890" cy="3971925"/>
          </a:xfrm>
          <a:prstGeom prst="rect">
            <a:avLst/>
          </a:prstGeom>
        </p:spPr>
      </p:pic>
    </p:spTree>
    <p:extLst>
      <p:ext uri="{BB962C8B-B14F-4D97-AF65-F5344CB8AC3E}">
        <p14:creationId xmlns:p14="http://schemas.microsoft.com/office/powerpoint/2010/main" val="13750343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KSD 32 vs. Hue 5</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68</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9555" y="1171575"/>
            <a:ext cx="7164890" cy="3971925"/>
          </a:xfrm>
          <a:prstGeom prst="rect">
            <a:avLst/>
          </a:prstGeom>
        </p:spPr>
      </p:pic>
    </p:spTree>
    <p:extLst>
      <p:ext uri="{BB962C8B-B14F-4D97-AF65-F5344CB8AC3E}">
        <p14:creationId xmlns:p14="http://schemas.microsoft.com/office/powerpoint/2010/main" val="830516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KSD 32 vs. Hue 25</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69</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9555" y="1171575"/>
            <a:ext cx="7164890" cy="3971925"/>
          </a:xfrm>
          <a:prstGeom prst="rect">
            <a:avLst/>
          </a:prstGeom>
        </p:spPr>
      </p:pic>
    </p:spTree>
    <p:extLst>
      <p:ext uri="{BB962C8B-B14F-4D97-AF65-F5344CB8AC3E}">
        <p14:creationId xmlns:p14="http://schemas.microsoft.com/office/powerpoint/2010/main" val="2221339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I. Performance</a:t>
            </a:r>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3871716" y="3140334"/>
                <a:ext cx="38429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333399"/>
                              </a:solidFill>
                              <a:latin typeface="Cambria Math" panose="02040503050406030204" pitchFamily="18" charset="0"/>
                            </a:rPr>
                          </m:ctrlPr>
                        </m:sSubPr>
                        <m:e>
                          <m:r>
                            <a:rPr lang="en-US" sz="1600" b="0" i="1" smtClean="0">
                              <a:solidFill>
                                <a:srgbClr val="333399"/>
                              </a:solidFill>
                              <a:latin typeface="Cambria Math"/>
                            </a:rPr>
                            <m:t>𝑡</m:t>
                          </m:r>
                        </m:e>
                        <m:sub>
                          <m:r>
                            <a:rPr lang="en-US" sz="1600" b="0" i="1" smtClean="0">
                              <a:solidFill>
                                <a:srgbClr val="333399"/>
                              </a:solidFill>
                              <a:latin typeface="Cambria Math"/>
                            </a:rPr>
                            <m:t>𝑖𝑛𝑖𝑡</m:t>
                          </m:r>
                        </m:sub>
                      </m:sSub>
                      <m:r>
                        <a:rPr lang="en-US" sz="1600" b="0" i="1" smtClean="0">
                          <a:solidFill>
                            <a:srgbClr val="333399"/>
                          </a:solidFill>
                          <a:latin typeface="Cambria Math"/>
                        </a:rPr>
                        <m:t>=</m:t>
                      </m:r>
                      <m:sSub>
                        <m:sSubPr>
                          <m:ctrlPr>
                            <a:rPr lang="en-US" sz="1600" b="0" i="1" smtClean="0">
                              <a:solidFill>
                                <a:srgbClr val="333399"/>
                              </a:solidFill>
                              <a:latin typeface="Cambria Math" panose="02040503050406030204" pitchFamily="18" charset="0"/>
                            </a:rPr>
                          </m:ctrlPr>
                        </m:sSubPr>
                        <m:e>
                          <m:r>
                            <a:rPr lang="en-US" sz="1600" b="0" i="1" smtClean="0">
                              <a:solidFill>
                                <a:srgbClr val="333399"/>
                              </a:solidFill>
                              <a:latin typeface="Cambria Math"/>
                            </a:rPr>
                            <m:t>𝑡</m:t>
                          </m:r>
                        </m:e>
                        <m:sub>
                          <m:r>
                            <a:rPr lang="en-US" sz="1600" b="0" i="1" smtClean="0">
                              <a:solidFill>
                                <a:srgbClr val="333399"/>
                              </a:solidFill>
                              <a:latin typeface="Cambria Math"/>
                            </a:rPr>
                            <m:t>𝑠</m:t>
                          </m:r>
                        </m:sub>
                      </m:sSub>
                      <m:r>
                        <a:rPr lang="en-US" sz="1600" i="1">
                          <a:solidFill>
                            <a:srgbClr val="333399"/>
                          </a:solidFill>
                          <a:latin typeface="Cambria Math"/>
                          <a:ea typeface="Cambria Math"/>
                        </a:rPr>
                        <m:t>×</m:t>
                      </m:r>
                      <m:r>
                        <a:rPr lang="en-US" sz="1600" b="0" i="1" smtClean="0">
                          <a:solidFill>
                            <a:srgbClr val="333399"/>
                          </a:solidFill>
                          <a:latin typeface="Cambria Math"/>
                          <a:ea typeface="Cambria Math"/>
                        </a:rPr>
                        <m:t>(</m:t>
                      </m:r>
                      <m:r>
                        <a:rPr lang="en-US" sz="1600" b="0" i="1" smtClean="0">
                          <a:solidFill>
                            <a:srgbClr val="333399"/>
                          </a:solidFill>
                          <a:latin typeface="Cambria Math"/>
                          <a:ea typeface="Cambria Math"/>
                        </a:rPr>
                        <m:t>𝑏𝑙𝑜𝑐𝑘𝑠𝑖𝑧𝑒</m:t>
                      </m:r>
                      <m:r>
                        <a:rPr lang="en-US" sz="1600" b="0" i="1" smtClean="0">
                          <a:solidFill>
                            <a:srgbClr val="333399"/>
                          </a:solidFill>
                          <a:latin typeface="Cambria Math"/>
                          <a:ea typeface="Cambria Math"/>
                        </a:rPr>
                        <m:t>+</m:t>
                      </m:r>
                      <m:r>
                        <a:rPr lang="en-US" sz="1600" b="0" i="1" smtClean="0">
                          <a:solidFill>
                            <a:srgbClr val="333399"/>
                          </a:solidFill>
                          <a:latin typeface="Cambria Math"/>
                          <a:ea typeface="Cambria Math"/>
                        </a:rPr>
                        <m:t>𝑜𝑣𝑒𝑟𝑙𝑎𝑝</m:t>
                      </m:r>
                      <m:r>
                        <a:rPr lang="en-US" sz="1600" b="0" i="1" smtClean="0">
                          <a:solidFill>
                            <a:srgbClr val="333399"/>
                          </a:solidFill>
                          <a:latin typeface="Cambria Math"/>
                          <a:ea typeface="Cambria Math"/>
                        </a:rPr>
                        <m:t>)+</m:t>
                      </m:r>
                      <m:sSub>
                        <m:sSubPr>
                          <m:ctrlPr>
                            <a:rPr lang="en-US" sz="1600" b="0" i="1" smtClean="0">
                              <a:solidFill>
                                <a:srgbClr val="333399"/>
                              </a:solidFill>
                              <a:latin typeface="Cambria Math" panose="02040503050406030204" pitchFamily="18" charset="0"/>
                            </a:rPr>
                          </m:ctrlPr>
                        </m:sSubPr>
                        <m:e>
                          <m:r>
                            <a:rPr lang="en-US" sz="1600" b="0" i="1" smtClean="0">
                              <a:solidFill>
                                <a:srgbClr val="333399"/>
                              </a:solidFill>
                              <a:latin typeface="Cambria Math"/>
                            </a:rPr>
                            <m:t>𝑡</m:t>
                          </m:r>
                        </m:e>
                        <m:sub>
                          <m:r>
                            <a:rPr lang="en-US" sz="1600" b="0" i="1" smtClean="0">
                              <a:solidFill>
                                <a:srgbClr val="333399"/>
                              </a:solidFill>
                              <a:latin typeface="Cambria Math"/>
                            </a:rPr>
                            <m:t>𝑖</m:t>
                          </m:r>
                          <m:r>
                            <a:rPr lang="en-US" sz="1600" b="0" i="1" smtClean="0">
                              <a:solidFill>
                                <a:srgbClr val="333399"/>
                              </a:solidFill>
                              <a:latin typeface="Cambria Math"/>
                            </a:rPr>
                            <m:t>3</m:t>
                          </m:r>
                          <m:r>
                            <a:rPr lang="en-US" sz="1600" b="0" i="1" smtClean="0">
                              <a:solidFill>
                                <a:srgbClr val="333399"/>
                              </a:solidFill>
                              <a:latin typeface="Cambria Math"/>
                            </a:rPr>
                            <m:t>𝐷</m:t>
                          </m:r>
                        </m:sub>
                      </m:sSub>
                    </m:oMath>
                  </m:oMathPara>
                </a14:m>
                <a:endParaRPr lang="en-US" sz="1600" dirty="0">
                  <a:solidFill>
                    <a:srgbClr val="333399"/>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871716" y="3140334"/>
                <a:ext cx="3842975" cy="338554"/>
              </a:xfrm>
              <a:prstGeom prst="rect">
                <a:avLst/>
              </a:prstGeom>
              <a:blipFill rotWithShape="1">
                <a:blip r:embed="rId3"/>
                <a:stretch>
                  <a:fillRect b="-10714"/>
                </a:stretch>
              </a:blipFill>
            </p:spPr>
            <p:txBody>
              <a:bodyPr/>
              <a:lstStyle/>
              <a:p>
                <a:r>
                  <a:rPr lang="en-US">
                    <a:noFill/>
                  </a:rPr>
                  <a:t> </a:t>
                </a:r>
              </a:p>
            </p:txBody>
          </p:sp>
        </mc:Fallback>
      </mc:AlternateContent>
      <p:sp>
        <p:nvSpPr>
          <p:cNvPr id="20" name="TextBox 19"/>
          <p:cNvSpPr txBox="1"/>
          <p:nvPr/>
        </p:nvSpPr>
        <p:spPr>
          <a:xfrm>
            <a:off x="3427160" y="2745047"/>
            <a:ext cx="4814138" cy="369332"/>
          </a:xfrm>
          <a:prstGeom prst="rect">
            <a:avLst/>
          </a:prstGeom>
          <a:noFill/>
        </p:spPr>
        <p:txBody>
          <a:bodyPr wrap="none" rtlCol="0">
            <a:spAutoFit/>
          </a:bodyPr>
          <a:lstStyle/>
          <a:p>
            <a:r>
              <a:rPr lang="en-US" sz="1800" dirty="0" smtClean="0">
                <a:solidFill>
                  <a:srgbClr val="333399"/>
                </a:solidFill>
              </a:rPr>
              <a:t>I3D: Initial slice display time (block-slice time)</a:t>
            </a:r>
            <a:endParaRPr lang="en-US" sz="1800" dirty="0">
              <a:solidFill>
                <a:srgbClr val="333399"/>
              </a:solidFill>
            </a:endParaRPr>
          </a:p>
        </p:txBody>
      </p:sp>
      <mc:AlternateContent xmlns:mc="http://schemas.openxmlformats.org/markup-compatibility/2006" xmlns:a14="http://schemas.microsoft.com/office/drawing/2010/main">
        <mc:Choice Requires="a14">
          <p:sp>
            <p:nvSpPr>
              <p:cNvPr id="21" name="TextBox 20"/>
              <p:cNvSpPr txBox="1"/>
              <p:nvPr/>
            </p:nvSpPr>
            <p:spPr>
              <a:xfrm>
                <a:off x="3830605" y="4123562"/>
                <a:ext cx="1539396" cy="481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𝑎𝑣𝑔</m:t>
                          </m:r>
                        </m:sub>
                      </m:sSub>
                      <m:r>
                        <a:rPr lang="en-US" sz="1400" b="0" i="1" smtClean="0">
                          <a:solidFill>
                            <a:srgbClr val="333399"/>
                          </a:solidFill>
                          <a:latin typeface="Cambria Math"/>
                        </a:rPr>
                        <m:t>=</m:t>
                      </m:r>
                      <m:f>
                        <m:fPr>
                          <m:ctrlPr>
                            <a:rPr lang="en-US" sz="1400" b="0" i="1" smtClean="0">
                              <a:solidFill>
                                <a:srgbClr val="333399"/>
                              </a:solidFill>
                              <a:latin typeface="Cambria Math" panose="02040503050406030204" pitchFamily="18" charset="0"/>
                            </a:rPr>
                          </m:ctrlPr>
                        </m:fPr>
                        <m:num>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𝑖𝑛𝑖𝑡</m:t>
                              </m:r>
                            </m:sub>
                          </m:sSub>
                        </m:num>
                        <m:den>
                          <m:r>
                            <a:rPr lang="en-US" sz="1400" b="0" i="1" smtClean="0">
                              <a:solidFill>
                                <a:srgbClr val="333399"/>
                              </a:solidFill>
                              <a:latin typeface="Cambria Math"/>
                            </a:rPr>
                            <m:t>𝑏𝑙𝑜𝑐𝑘𝑠𝑖𝑧𝑒</m:t>
                          </m:r>
                        </m:den>
                      </m:f>
                    </m:oMath>
                  </m:oMathPara>
                </a14:m>
                <a:endParaRPr lang="en-US" sz="1400" dirty="0">
                  <a:solidFill>
                    <a:srgbClr val="333399"/>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830605" y="4123562"/>
                <a:ext cx="1539396" cy="481542"/>
              </a:xfrm>
              <a:prstGeom prst="rect">
                <a:avLst/>
              </a:prstGeom>
              <a:blipFill rotWithShape="1">
                <a:blip r:embed="rId4"/>
                <a:stretch>
                  <a:fillRect b="-1266"/>
                </a:stretch>
              </a:blipFill>
            </p:spPr>
            <p:txBody>
              <a:bodyPr/>
              <a:lstStyle/>
              <a:p>
                <a:r>
                  <a:rPr lang="en-US">
                    <a:noFill/>
                  </a:rPr>
                  <a:t> </a:t>
                </a:r>
              </a:p>
            </p:txBody>
          </p:sp>
        </mc:Fallback>
      </mc:AlternateContent>
      <p:sp>
        <p:nvSpPr>
          <p:cNvPr id="22" name="TextBox 21"/>
          <p:cNvSpPr txBox="1"/>
          <p:nvPr/>
        </p:nvSpPr>
        <p:spPr>
          <a:xfrm>
            <a:off x="3427160" y="3714105"/>
            <a:ext cx="3313728" cy="369332"/>
          </a:xfrm>
          <a:prstGeom prst="rect">
            <a:avLst/>
          </a:prstGeom>
          <a:noFill/>
        </p:spPr>
        <p:txBody>
          <a:bodyPr wrap="none" rtlCol="0">
            <a:spAutoFit/>
          </a:bodyPr>
          <a:lstStyle/>
          <a:p>
            <a:r>
              <a:rPr lang="en-US" sz="1800" dirty="0" smtClean="0">
                <a:solidFill>
                  <a:srgbClr val="333399"/>
                </a:solidFill>
              </a:rPr>
              <a:t>I3D: average slice display time</a:t>
            </a:r>
            <a:endParaRPr lang="en-US" sz="1800" dirty="0">
              <a:solidFill>
                <a:srgbClr val="333399"/>
              </a:solidFill>
            </a:endParaRPr>
          </a:p>
        </p:txBody>
      </p:sp>
      <p:sp>
        <p:nvSpPr>
          <p:cNvPr id="4" name="Rounded Rectangle 3"/>
          <p:cNvSpPr/>
          <p:nvPr/>
        </p:nvSpPr>
        <p:spPr>
          <a:xfrm>
            <a:off x="747715" y="1965568"/>
            <a:ext cx="1572926" cy="49454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Convert Amp to Hue format, apply </a:t>
            </a:r>
            <a:r>
              <a:rPr lang="en-US" dirty="0" err="1" smtClean="0"/>
              <a:t>mistie</a:t>
            </a:r>
            <a:r>
              <a:rPr lang="en-US" dirty="0" smtClean="0"/>
              <a:t> filter*</a:t>
            </a:r>
            <a:endParaRPr lang="en-US" dirty="0"/>
          </a:p>
        </p:txBody>
      </p:sp>
      <p:sp>
        <p:nvSpPr>
          <p:cNvPr id="5" name="Rounded Rectangle 4"/>
          <p:cNvSpPr/>
          <p:nvPr/>
        </p:nvSpPr>
        <p:spPr>
          <a:xfrm>
            <a:off x="752803" y="2639941"/>
            <a:ext cx="1572926" cy="44958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Generate Symmetry</a:t>
            </a:r>
            <a:endParaRPr lang="en-US" dirty="0"/>
          </a:p>
        </p:txBody>
      </p:sp>
      <p:sp>
        <p:nvSpPr>
          <p:cNvPr id="6" name="Rounded Rectangle 5"/>
          <p:cNvSpPr/>
          <p:nvPr/>
        </p:nvSpPr>
        <p:spPr>
          <a:xfrm>
            <a:off x="766938" y="3269356"/>
            <a:ext cx="1572926" cy="44958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Generate I3D</a:t>
            </a:r>
            <a:endParaRPr lang="en-US" dirty="0"/>
          </a:p>
        </p:txBody>
      </p:sp>
      <p:sp>
        <p:nvSpPr>
          <p:cNvPr id="7" name="Rounded Rectangle 6"/>
          <p:cNvSpPr/>
          <p:nvPr/>
        </p:nvSpPr>
        <p:spPr>
          <a:xfrm>
            <a:off x="766938" y="3898771"/>
            <a:ext cx="1572926" cy="44958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Render in VuPAK*</a:t>
            </a:r>
            <a:endParaRPr lang="en-US" dirty="0"/>
          </a:p>
        </p:txBody>
      </p:sp>
      <p:sp>
        <p:nvSpPr>
          <p:cNvPr id="8" name="Rounded Rectangle 7"/>
          <p:cNvSpPr/>
          <p:nvPr/>
        </p:nvSpPr>
        <p:spPr>
          <a:xfrm>
            <a:off x="747715" y="1291195"/>
            <a:ext cx="1572926" cy="49454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 Amp</a:t>
            </a:r>
            <a:endParaRPr lang="en-US" dirty="0"/>
          </a:p>
        </p:txBody>
      </p:sp>
      <p:cxnSp>
        <p:nvCxnSpPr>
          <p:cNvPr id="10" name="Straight Arrow Connector 9"/>
          <p:cNvCxnSpPr>
            <a:stCxn id="8" idx="2"/>
            <a:endCxn id="4" idx="0"/>
          </p:cNvCxnSpPr>
          <p:nvPr/>
        </p:nvCxnSpPr>
        <p:spPr>
          <a:xfrm>
            <a:off x="1534178" y="1785735"/>
            <a:ext cx="0" cy="179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534178" y="2460108"/>
            <a:ext cx="0" cy="179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553402" y="3089523"/>
            <a:ext cx="0" cy="179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39267" y="3718938"/>
            <a:ext cx="0" cy="179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01438" y="2179723"/>
            <a:ext cx="325730" cy="369332"/>
          </a:xfrm>
          <a:prstGeom prst="rect">
            <a:avLst/>
          </a:prstGeom>
          <a:noFill/>
        </p:spPr>
        <p:txBody>
          <a:bodyPr wrap="none" rtlCol="0">
            <a:spAutoFit/>
          </a:bodyPr>
          <a:lstStyle/>
          <a:p>
            <a:r>
              <a:rPr lang="en-US" sz="1800" dirty="0" err="1" smtClean="0"/>
              <a:t>t</a:t>
            </a:r>
            <a:r>
              <a:rPr lang="en-US" sz="1800" baseline="-25000" dirty="0" err="1" smtClean="0"/>
              <a:t>s</a:t>
            </a:r>
            <a:endParaRPr lang="en-US" sz="1800" baseline="-25000" dirty="0"/>
          </a:p>
        </p:txBody>
      </p:sp>
      <p:sp>
        <p:nvSpPr>
          <p:cNvPr id="15" name="TextBox 14"/>
          <p:cNvSpPr txBox="1"/>
          <p:nvPr/>
        </p:nvSpPr>
        <p:spPr>
          <a:xfrm>
            <a:off x="2701438" y="3397047"/>
            <a:ext cx="511679" cy="400110"/>
          </a:xfrm>
          <a:prstGeom prst="rect">
            <a:avLst/>
          </a:prstGeom>
          <a:noFill/>
        </p:spPr>
        <p:txBody>
          <a:bodyPr wrap="none" rtlCol="0">
            <a:spAutoFit/>
          </a:bodyPr>
          <a:lstStyle/>
          <a:p>
            <a:r>
              <a:rPr lang="en-US" sz="2000" dirty="0" smtClean="0"/>
              <a:t>t</a:t>
            </a:r>
            <a:r>
              <a:rPr lang="en-US" sz="2000" baseline="-25000" dirty="0" smtClean="0"/>
              <a:t>i3D</a:t>
            </a:r>
            <a:endParaRPr lang="en-US" sz="2000" baseline="-25000" dirty="0"/>
          </a:p>
        </p:txBody>
      </p:sp>
      <p:sp>
        <p:nvSpPr>
          <p:cNvPr id="3" name="Right Brace 2"/>
          <p:cNvSpPr/>
          <p:nvPr/>
        </p:nvSpPr>
        <p:spPr>
          <a:xfrm>
            <a:off x="2369794" y="1538465"/>
            <a:ext cx="212060" cy="15287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TextBox 23"/>
          <p:cNvSpPr txBox="1"/>
          <p:nvPr/>
        </p:nvSpPr>
        <p:spPr>
          <a:xfrm>
            <a:off x="3427160" y="1471656"/>
            <a:ext cx="3608680" cy="369332"/>
          </a:xfrm>
          <a:prstGeom prst="rect">
            <a:avLst/>
          </a:prstGeom>
          <a:noFill/>
        </p:spPr>
        <p:txBody>
          <a:bodyPr wrap="none" rtlCol="0">
            <a:spAutoFit/>
          </a:bodyPr>
          <a:lstStyle/>
          <a:p>
            <a:r>
              <a:rPr lang="en-US" sz="1800" dirty="0" smtClean="0">
                <a:solidFill>
                  <a:srgbClr val="333399"/>
                </a:solidFill>
              </a:rPr>
              <a:t>Symmetry: average time per slice</a:t>
            </a:r>
            <a:endParaRPr lang="en-US" sz="1800" dirty="0">
              <a:solidFill>
                <a:srgbClr val="333399"/>
              </a:solidFill>
            </a:endParaRPr>
          </a:p>
        </p:txBody>
      </p:sp>
      <mc:AlternateContent xmlns:mc="http://schemas.openxmlformats.org/markup-compatibility/2006" xmlns:a14="http://schemas.microsoft.com/office/drawing/2010/main">
        <mc:Choice Requires="a14">
          <p:sp>
            <p:nvSpPr>
              <p:cNvPr id="25" name="TextBox 24"/>
              <p:cNvSpPr txBox="1"/>
              <p:nvPr/>
            </p:nvSpPr>
            <p:spPr>
              <a:xfrm>
                <a:off x="4089424" y="1917054"/>
                <a:ext cx="1458220" cy="5253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𝑠</m:t>
                          </m:r>
                        </m:sub>
                      </m:sSub>
                      <m:r>
                        <a:rPr lang="en-US" sz="1400" b="0" i="1" smtClean="0">
                          <a:solidFill>
                            <a:srgbClr val="333399"/>
                          </a:solidFill>
                          <a:latin typeface="Cambria Math"/>
                        </a:rPr>
                        <m:t>=</m:t>
                      </m:r>
                      <m:f>
                        <m:fPr>
                          <m:ctrlPr>
                            <a:rPr lang="en-US" sz="1400" b="0" i="1" smtClean="0">
                              <a:solidFill>
                                <a:srgbClr val="333399"/>
                              </a:solidFill>
                              <a:latin typeface="Cambria Math" panose="02040503050406030204" pitchFamily="18" charset="0"/>
                            </a:rPr>
                          </m:ctrlPr>
                        </m:fPr>
                        <m:num>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𝑓𝑢𝑙𝑙</m:t>
                              </m:r>
                            </m:sub>
                          </m:sSub>
                        </m:num>
                        <m:den>
                          <m:r>
                            <a:rPr lang="en-US" sz="1400" b="0" i="1" smtClean="0">
                              <a:solidFill>
                                <a:srgbClr val="333399"/>
                              </a:solidFill>
                              <a:latin typeface="Cambria Math"/>
                            </a:rPr>
                            <m:t># </m:t>
                          </m:r>
                          <m:r>
                            <a:rPr lang="en-US" sz="1400" b="0" i="1" smtClean="0">
                              <a:solidFill>
                                <a:srgbClr val="333399"/>
                              </a:solidFill>
                              <a:latin typeface="Cambria Math"/>
                            </a:rPr>
                            <m:t>𝑜𝑓</m:t>
                          </m:r>
                          <m:r>
                            <a:rPr lang="en-US" sz="1400" b="0" i="1" smtClean="0">
                              <a:solidFill>
                                <a:srgbClr val="333399"/>
                              </a:solidFill>
                              <a:latin typeface="Cambria Math"/>
                            </a:rPr>
                            <m:t> </m:t>
                          </m:r>
                          <m:r>
                            <a:rPr lang="en-US" sz="1400" b="0" i="1" smtClean="0">
                              <a:solidFill>
                                <a:srgbClr val="333399"/>
                              </a:solidFill>
                              <a:latin typeface="Cambria Math"/>
                            </a:rPr>
                            <m:t>𝑠𝑙𝑖𝑐𝑒𝑠</m:t>
                          </m:r>
                        </m:den>
                      </m:f>
                    </m:oMath>
                  </m:oMathPara>
                </a14:m>
                <a:endParaRPr lang="en-US" sz="1400" dirty="0">
                  <a:solidFill>
                    <a:srgbClr val="33339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089424" y="1917054"/>
                <a:ext cx="1458220" cy="525337"/>
              </a:xfrm>
              <a:prstGeom prst="rect">
                <a:avLst/>
              </a:prstGeom>
              <a:blipFill rotWithShape="1">
                <a:blip r:embed="rId5"/>
                <a:stretch>
                  <a:fillRect b="-3448"/>
                </a:stretch>
              </a:blipFill>
            </p:spPr>
            <p:txBody>
              <a:bodyPr/>
              <a:lstStyle/>
              <a:p>
                <a:r>
                  <a:rPr lang="en-US">
                    <a:noFill/>
                  </a:rPr>
                  <a:t> </a:t>
                </a:r>
              </a:p>
            </p:txBody>
          </p:sp>
        </mc:Fallback>
      </mc:AlternateContent>
      <p:sp>
        <p:nvSpPr>
          <p:cNvPr id="23" name="Right Brace 22"/>
          <p:cNvSpPr/>
          <p:nvPr/>
        </p:nvSpPr>
        <p:spPr>
          <a:xfrm>
            <a:off x="3096625" y="2325154"/>
            <a:ext cx="212060" cy="12091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 name="Straight Arrow Connector 15"/>
          <p:cNvCxnSpPr>
            <a:stCxn id="24" idx="1"/>
            <a:endCxn id="14" idx="0"/>
          </p:cNvCxnSpPr>
          <p:nvPr/>
        </p:nvCxnSpPr>
        <p:spPr bwMode="auto">
          <a:xfrm flipH="1">
            <a:off x="2864303" y="1656322"/>
            <a:ext cx="562857" cy="52340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1157995" y="4712676"/>
            <a:ext cx="2635658" cy="246221"/>
          </a:xfrm>
          <a:prstGeom prst="rect">
            <a:avLst/>
          </a:prstGeom>
          <a:noFill/>
        </p:spPr>
        <p:txBody>
          <a:bodyPr wrap="none" rtlCol="0">
            <a:spAutoFit/>
          </a:bodyPr>
          <a:lstStyle/>
          <a:p>
            <a:r>
              <a:rPr lang="en-US" dirty="0" smtClean="0"/>
              <a:t>Note: * time is not estimated in these steps.</a:t>
            </a:r>
            <a:endParaRPr lang="en-US" dirty="0"/>
          </a:p>
        </p:txBody>
      </p:sp>
    </p:spTree>
    <p:extLst>
      <p:ext uri="{BB962C8B-B14F-4D97-AF65-F5344CB8AC3E}">
        <p14:creationId xmlns:p14="http://schemas.microsoft.com/office/powerpoint/2010/main" val="10175059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KSD 32 vs. KSD 8 (abs diff on time slice)</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70</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49402" y="1171575"/>
            <a:ext cx="4645196" cy="3971925"/>
          </a:xfrm>
          <a:prstGeom prst="rect">
            <a:avLst/>
          </a:prstGeom>
        </p:spPr>
      </p:pic>
    </p:spTree>
    <p:extLst>
      <p:ext uri="{BB962C8B-B14F-4D97-AF65-F5344CB8AC3E}">
        <p14:creationId xmlns:p14="http://schemas.microsoft.com/office/powerpoint/2010/main" val="27145175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KSD 32 vs. Hue 0.5</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71</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49402" y="1171575"/>
            <a:ext cx="4645196" cy="3971925"/>
          </a:xfrm>
          <a:prstGeom prst="rect">
            <a:avLst/>
          </a:prstGeom>
        </p:spPr>
      </p:pic>
    </p:spTree>
    <p:extLst>
      <p:ext uri="{BB962C8B-B14F-4D97-AF65-F5344CB8AC3E}">
        <p14:creationId xmlns:p14="http://schemas.microsoft.com/office/powerpoint/2010/main" val="2627518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KSD 32 vs. Hue 1</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72</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49402" y="1171575"/>
            <a:ext cx="4645196" cy="3971925"/>
          </a:xfrm>
          <a:prstGeom prst="rect">
            <a:avLst/>
          </a:prstGeom>
        </p:spPr>
      </p:pic>
    </p:spTree>
    <p:extLst>
      <p:ext uri="{BB962C8B-B14F-4D97-AF65-F5344CB8AC3E}">
        <p14:creationId xmlns:p14="http://schemas.microsoft.com/office/powerpoint/2010/main" val="29191742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KSD 32 vs. Hue 5</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73</a:t>
            </a:fld>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49402" y="1171575"/>
            <a:ext cx="4645196" cy="3971925"/>
          </a:xfrm>
          <a:prstGeom prst="rect">
            <a:avLst/>
          </a:prstGeom>
        </p:spPr>
      </p:pic>
    </p:spTree>
    <p:extLst>
      <p:ext uri="{BB962C8B-B14F-4D97-AF65-F5344CB8AC3E}">
        <p14:creationId xmlns:p14="http://schemas.microsoft.com/office/powerpoint/2010/main" val="33576415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KSD 32 vs. Hue 25</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74</a:t>
            </a:fld>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49402" y="1171575"/>
            <a:ext cx="4645196" cy="3971925"/>
          </a:xfrm>
          <a:prstGeom prst="rect">
            <a:avLst/>
          </a:prstGeom>
        </p:spPr>
      </p:pic>
    </p:spTree>
    <p:extLst>
      <p:ext uri="{BB962C8B-B14F-4D97-AF65-F5344CB8AC3E}">
        <p14:creationId xmlns:p14="http://schemas.microsoft.com/office/powerpoint/2010/main" val="1814540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679924" y="2866280"/>
            <a:ext cx="2883882" cy="873372"/>
            <a:chOff x="674068" y="2514594"/>
            <a:chExt cx="2883882" cy="873372"/>
          </a:xfrm>
        </p:grpSpPr>
        <p:sp>
          <p:nvSpPr>
            <p:cNvPr id="20" name="Parallelogram 19"/>
            <p:cNvSpPr/>
            <p:nvPr/>
          </p:nvSpPr>
          <p:spPr bwMode="auto">
            <a:xfrm>
              <a:off x="674068" y="2719749"/>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21" name="Parallelogram 20"/>
            <p:cNvSpPr/>
            <p:nvPr/>
          </p:nvSpPr>
          <p:spPr bwMode="auto">
            <a:xfrm>
              <a:off x="674068" y="2643551"/>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22" name="Parallelogram 21"/>
            <p:cNvSpPr/>
            <p:nvPr/>
          </p:nvSpPr>
          <p:spPr bwMode="auto">
            <a:xfrm>
              <a:off x="674068" y="2579073"/>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23" name="Parallelogram 22"/>
            <p:cNvSpPr/>
            <p:nvPr/>
          </p:nvSpPr>
          <p:spPr bwMode="auto">
            <a:xfrm>
              <a:off x="674068" y="2514594"/>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grpSp>
      <p:sp>
        <p:nvSpPr>
          <p:cNvPr id="2" name="Title 1"/>
          <p:cNvSpPr>
            <a:spLocks noGrp="1"/>
          </p:cNvSpPr>
          <p:nvPr>
            <p:ph type="title"/>
          </p:nvPr>
        </p:nvSpPr>
        <p:spPr/>
        <p:txBody>
          <a:bodyPr/>
          <a:lstStyle/>
          <a:p>
            <a:r>
              <a:rPr lang="en-US" dirty="0" smtClean="0"/>
              <a:t>Symmetry – Time Slice</a:t>
            </a:r>
            <a:endParaRPr lang="en-US" dirty="0"/>
          </a:p>
        </p:txBody>
      </p:sp>
      <p:sp>
        <p:nvSpPr>
          <p:cNvPr id="3" name="Content Placeholder 2"/>
          <p:cNvSpPr>
            <a:spLocks noGrp="1"/>
          </p:cNvSpPr>
          <p:nvPr>
            <p:ph idx="1"/>
          </p:nvPr>
        </p:nvSpPr>
        <p:spPr>
          <a:xfrm>
            <a:off x="209551" y="1171576"/>
            <a:ext cx="8537575" cy="979610"/>
          </a:xfrm>
        </p:spPr>
        <p:txBody>
          <a:bodyPr/>
          <a:lstStyle/>
          <a:p>
            <a:r>
              <a:rPr lang="en-US" sz="1800" dirty="0" smtClean="0"/>
              <a:t>window size: 5x5x</a:t>
            </a:r>
            <a:r>
              <a:rPr lang="en-US" sz="1800" b="1" dirty="0" smtClean="0">
                <a:effectLst>
                  <a:outerShdw blurRad="38100" dist="38100" dir="2700000" algn="tl">
                    <a:srgbClr val="000000">
                      <a:alpha val="43137"/>
                    </a:srgbClr>
                  </a:outerShdw>
                </a:effectLst>
              </a:rPr>
              <a:t>21</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8</a:t>
            </a:fld>
            <a:endParaRPr lang="en-US" dirty="0"/>
          </a:p>
        </p:txBody>
      </p:sp>
      <p:sp>
        <p:nvSpPr>
          <p:cNvPr id="12" name="Parallelogram 11"/>
          <p:cNvSpPr/>
          <p:nvPr/>
        </p:nvSpPr>
        <p:spPr bwMode="auto">
          <a:xfrm>
            <a:off x="674068" y="2784226"/>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grpSp>
        <p:nvGrpSpPr>
          <p:cNvPr id="18" name="Group 17"/>
          <p:cNvGrpSpPr/>
          <p:nvPr/>
        </p:nvGrpSpPr>
        <p:grpSpPr>
          <a:xfrm>
            <a:off x="674068" y="2514594"/>
            <a:ext cx="2883882" cy="873372"/>
            <a:chOff x="674068" y="2514594"/>
            <a:chExt cx="2883882" cy="873372"/>
          </a:xfrm>
        </p:grpSpPr>
        <p:sp>
          <p:nvSpPr>
            <p:cNvPr id="13" name="Parallelogram 12"/>
            <p:cNvSpPr/>
            <p:nvPr/>
          </p:nvSpPr>
          <p:spPr bwMode="auto">
            <a:xfrm>
              <a:off x="674068" y="2719749"/>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4" name="Parallelogram 13"/>
            <p:cNvSpPr/>
            <p:nvPr/>
          </p:nvSpPr>
          <p:spPr bwMode="auto">
            <a:xfrm>
              <a:off x="674068" y="2643551"/>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5" name="Parallelogram 14"/>
            <p:cNvSpPr/>
            <p:nvPr/>
          </p:nvSpPr>
          <p:spPr bwMode="auto">
            <a:xfrm>
              <a:off x="674068" y="2579073"/>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6" name="Parallelogram 15"/>
            <p:cNvSpPr/>
            <p:nvPr/>
          </p:nvSpPr>
          <p:spPr bwMode="auto">
            <a:xfrm>
              <a:off x="674068" y="2514594"/>
              <a:ext cx="2883882" cy="668217"/>
            </a:xfrm>
            <a:prstGeom prst="parallelogram">
              <a:avLst>
                <a:gd name="adj" fmla="val 9107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grpSp>
      <p:sp>
        <p:nvSpPr>
          <p:cNvPr id="26" name="TextBox 25"/>
          <p:cNvSpPr txBox="1"/>
          <p:nvPr/>
        </p:nvSpPr>
        <p:spPr>
          <a:xfrm>
            <a:off x="3768495" y="2455962"/>
            <a:ext cx="1218603" cy="246221"/>
          </a:xfrm>
          <a:prstGeom prst="rect">
            <a:avLst/>
          </a:prstGeom>
          <a:noFill/>
        </p:spPr>
        <p:txBody>
          <a:bodyPr wrap="none" rtlCol="0">
            <a:spAutoFit/>
          </a:bodyPr>
          <a:lstStyle/>
          <a:p>
            <a:r>
              <a:rPr lang="en-US" dirty="0" smtClean="0"/>
              <a:t>10 samples above</a:t>
            </a:r>
            <a:endParaRPr lang="en-US" dirty="0"/>
          </a:p>
        </p:txBody>
      </p:sp>
      <p:sp>
        <p:nvSpPr>
          <p:cNvPr id="27" name="TextBox 26"/>
          <p:cNvSpPr txBox="1"/>
          <p:nvPr/>
        </p:nvSpPr>
        <p:spPr>
          <a:xfrm>
            <a:off x="3781319" y="2877966"/>
            <a:ext cx="1205779" cy="246221"/>
          </a:xfrm>
          <a:prstGeom prst="rect">
            <a:avLst/>
          </a:prstGeom>
          <a:noFill/>
        </p:spPr>
        <p:txBody>
          <a:bodyPr wrap="none" rtlCol="0">
            <a:spAutoFit/>
          </a:bodyPr>
          <a:lstStyle/>
          <a:p>
            <a:r>
              <a:rPr lang="en-US" dirty="0" smtClean="0"/>
              <a:t>10 samples below</a:t>
            </a:r>
            <a:endParaRPr lang="en-US" dirty="0"/>
          </a:p>
        </p:txBody>
      </p:sp>
      <p:sp>
        <p:nvSpPr>
          <p:cNvPr id="28" name="Right Brace 27"/>
          <p:cNvSpPr/>
          <p:nvPr/>
        </p:nvSpPr>
        <p:spPr bwMode="auto">
          <a:xfrm>
            <a:off x="3563806" y="2514593"/>
            <a:ext cx="158271" cy="269633"/>
          </a:xfrm>
          <a:prstGeom prst="rightBrace">
            <a:avLst>
              <a:gd name="adj1" fmla="val 30554"/>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p:txBody>
      </p:sp>
      <p:sp>
        <p:nvSpPr>
          <p:cNvPr id="29" name="Right Brace 28"/>
          <p:cNvSpPr/>
          <p:nvPr/>
        </p:nvSpPr>
        <p:spPr bwMode="auto">
          <a:xfrm>
            <a:off x="3563806" y="2860420"/>
            <a:ext cx="158271" cy="269633"/>
          </a:xfrm>
          <a:prstGeom prst="rightBrace">
            <a:avLst>
              <a:gd name="adj1" fmla="val 30554"/>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p:txBody>
      </p:sp>
      <p:sp>
        <p:nvSpPr>
          <p:cNvPr id="30" name="TextBox 29"/>
          <p:cNvSpPr txBox="1"/>
          <p:nvPr/>
        </p:nvSpPr>
        <p:spPr>
          <a:xfrm>
            <a:off x="1095635" y="3903804"/>
            <a:ext cx="1470274" cy="246221"/>
          </a:xfrm>
          <a:prstGeom prst="rect">
            <a:avLst/>
          </a:prstGeom>
          <a:noFill/>
        </p:spPr>
        <p:txBody>
          <a:bodyPr wrap="none" rtlCol="0">
            <a:spAutoFit/>
          </a:bodyPr>
          <a:lstStyle/>
          <a:p>
            <a:r>
              <a:rPr lang="en-US" dirty="0" smtClean="0"/>
              <a:t>Input: Symmetry slices</a:t>
            </a:r>
            <a:endParaRPr lang="en-US" dirty="0"/>
          </a:p>
        </p:txBody>
      </p:sp>
      <p:sp>
        <p:nvSpPr>
          <p:cNvPr id="35" name="Parallelogram 34"/>
          <p:cNvSpPr/>
          <p:nvPr/>
        </p:nvSpPr>
        <p:spPr bwMode="auto">
          <a:xfrm>
            <a:off x="5111247" y="2634735"/>
            <a:ext cx="2883882" cy="668217"/>
          </a:xfrm>
          <a:prstGeom prst="parallelogram">
            <a:avLst>
              <a:gd name="adj" fmla="val 910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41" name="TextBox 40"/>
          <p:cNvSpPr txBox="1"/>
          <p:nvPr/>
        </p:nvSpPr>
        <p:spPr>
          <a:xfrm>
            <a:off x="5626605" y="3716225"/>
            <a:ext cx="1526380" cy="246221"/>
          </a:xfrm>
          <a:prstGeom prst="rect">
            <a:avLst/>
          </a:prstGeom>
          <a:noFill/>
        </p:spPr>
        <p:txBody>
          <a:bodyPr wrap="none" rtlCol="0">
            <a:spAutoFit/>
          </a:bodyPr>
          <a:lstStyle/>
          <a:p>
            <a:r>
              <a:rPr lang="en-US" dirty="0" smtClean="0"/>
              <a:t>Output: Symmetry Slice</a:t>
            </a:r>
            <a:endParaRPr lang="en-US" dirty="0"/>
          </a:p>
        </p:txBody>
      </p:sp>
      <p:sp>
        <p:nvSpPr>
          <p:cNvPr id="44" name="Right Arrow 43"/>
          <p:cNvSpPr/>
          <p:nvPr/>
        </p:nvSpPr>
        <p:spPr bwMode="auto">
          <a:xfrm>
            <a:off x="3832673" y="2640607"/>
            <a:ext cx="1090246" cy="32238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4" name="TextBox 23"/>
              <p:cNvSpPr txBox="1"/>
              <p:nvPr/>
            </p:nvSpPr>
            <p:spPr>
              <a:xfrm>
                <a:off x="4603774" y="1391717"/>
                <a:ext cx="1458220" cy="5253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𝑠</m:t>
                          </m:r>
                        </m:sub>
                      </m:sSub>
                      <m:r>
                        <a:rPr lang="en-US" sz="1400" b="0" i="1" smtClean="0">
                          <a:solidFill>
                            <a:srgbClr val="333399"/>
                          </a:solidFill>
                          <a:latin typeface="Cambria Math"/>
                        </a:rPr>
                        <m:t>=</m:t>
                      </m:r>
                      <m:f>
                        <m:fPr>
                          <m:ctrlPr>
                            <a:rPr lang="en-US" sz="1400" b="0" i="1" smtClean="0">
                              <a:solidFill>
                                <a:srgbClr val="333399"/>
                              </a:solidFill>
                              <a:latin typeface="Cambria Math" panose="02040503050406030204" pitchFamily="18" charset="0"/>
                            </a:rPr>
                          </m:ctrlPr>
                        </m:fPr>
                        <m:num>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𝑓𝑢𝑙𝑙</m:t>
                              </m:r>
                            </m:sub>
                          </m:sSub>
                        </m:num>
                        <m:den>
                          <m:r>
                            <a:rPr lang="en-US" sz="1400" b="0" i="1" smtClean="0">
                              <a:solidFill>
                                <a:srgbClr val="333399"/>
                              </a:solidFill>
                              <a:latin typeface="Cambria Math"/>
                            </a:rPr>
                            <m:t># </m:t>
                          </m:r>
                          <m:r>
                            <a:rPr lang="en-US" sz="1400" b="0" i="1" smtClean="0">
                              <a:solidFill>
                                <a:srgbClr val="333399"/>
                              </a:solidFill>
                              <a:latin typeface="Cambria Math"/>
                            </a:rPr>
                            <m:t>𝑜𝑓</m:t>
                          </m:r>
                          <m:r>
                            <a:rPr lang="en-US" sz="1400" b="0" i="1" smtClean="0">
                              <a:solidFill>
                                <a:srgbClr val="333399"/>
                              </a:solidFill>
                              <a:latin typeface="Cambria Math"/>
                            </a:rPr>
                            <m:t> </m:t>
                          </m:r>
                          <m:r>
                            <a:rPr lang="en-US" sz="1400" b="0" i="1" smtClean="0">
                              <a:solidFill>
                                <a:srgbClr val="333399"/>
                              </a:solidFill>
                              <a:latin typeface="Cambria Math"/>
                            </a:rPr>
                            <m:t>𝑠𝑙𝑖𝑐𝑒𝑠</m:t>
                          </m:r>
                        </m:den>
                      </m:f>
                    </m:oMath>
                  </m:oMathPara>
                </a14:m>
                <a:endParaRPr lang="en-US" sz="1400" dirty="0">
                  <a:solidFill>
                    <a:srgbClr val="333399"/>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603774" y="1391717"/>
                <a:ext cx="1458220" cy="525337"/>
              </a:xfrm>
              <a:prstGeom prst="rect">
                <a:avLst/>
              </a:prstGeom>
              <a:blipFill rotWithShape="1">
                <a:blip r:embed="rId2"/>
                <a:stretch>
                  <a:fillRect b="-4651"/>
                </a:stretch>
              </a:blipFill>
            </p:spPr>
            <p:txBody>
              <a:bodyPr/>
              <a:lstStyle/>
              <a:p>
                <a:r>
                  <a:rPr lang="en-US">
                    <a:noFill/>
                  </a:rPr>
                  <a:t> </a:t>
                </a:r>
              </a:p>
            </p:txBody>
          </p:sp>
        </mc:Fallback>
      </mc:AlternateContent>
    </p:spTree>
    <p:extLst>
      <p:ext uri="{BB962C8B-B14F-4D97-AF65-F5344CB8AC3E}">
        <p14:creationId xmlns:p14="http://schemas.microsoft.com/office/powerpoint/2010/main" val="1413856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976730" y="1799478"/>
            <a:ext cx="2347361" cy="1559187"/>
            <a:chOff x="1658042" y="1737923"/>
            <a:chExt cx="2347361" cy="1559187"/>
          </a:xfrm>
        </p:grpSpPr>
        <p:sp>
          <p:nvSpPr>
            <p:cNvPr id="34" name="Rectangle 33"/>
            <p:cNvSpPr/>
            <p:nvPr/>
          </p:nvSpPr>
          <p:spPr bwMode="auto">
            <a:xfrm>
              <a:off x="1830772" y="1737923"/>
              <a:ext cx="2174631" cy="1436077"/>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36" name="Rectangle 35"/>
            <p:cNvSpPr/>
            <p:nvPr/>
          </p:nvSpPr>
          <p:spPr bwMode="auto">
            <a:xfrm>
              <a:off x="1658042" y="1861033"/>
              <a:ext cx="2174631" cy="1436077"/>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grpSp>
      <p:sp>
        <p:nvSpPr>
          <p:cNvPr id="2" name="Title 1"/>
          <p:cNvSpPr>
            <a:spLocks noGrp="1"/>
          </p:cNvSpPr>
          <p:nvPr>
            <p:ph type="title"/>
          </p:nvPr>
        </p:nvSpPr>
        <p:spPr/>
        <p:txBody>
          <a:bodyPr/>
          <a:lstStyle/>
          <a:p>
            <a:r>
              <a:rPr lang="en-US" dirty="0" smtClean="0"/>
              <a:t>Symmetry – Vertical Slice</a:t>
            </a:r>
            <a:endParaRPr lang="en-US" dirty="0"/>
          </a:p>
        </p:txBody>
      </p:sp>
      <p:sp>
        <p:nvSpPr>
          <p:cNvPr id="3" name="Content Placeholder 2"/>
          <p:cNvSpPr>
            <a:spLocks noGrp="1"/>
          </p:cNvSpPr>
          <p:nvPr>
            <p:ph idx="1"/>
          </p:nvPr>
        </p:nvSpPr>
        <p:spPr>
          <a:xfrm>
            <a:off x="209551" y="1171576"/>
            <a:ext cx="8537575" cy="979610"/>
          </a:xfrm>
        </p:spPr>
        <p:txBody>
          <a:bodyPr/>
          <a:lstStyle/>
          <a:p>
            <a:r>
              <a:rPr lang="en-US" sz="1800" dirty="0" smtClean="0"/>
              <a:t>window size: </a:t>
            </a:r>
            <a:r>
              <a:rPr lang="en-US" sz="1800" b="1" dirty="0" smtClean="0">
                <a:effectLst>
                  <a:outerShdw blurRad="38100" dist="38100" dir="2700000" algn="tl">
                    <a:srgbClr val="000000">
                      <a:alpha val="43137"/>
                    </a:srgbClr>
                  </a:outerShdw>
                </a:effectLst>
              </a:rPr>
              <a:t>5x5</a:t>
            </a:r>
            <a:r>
              <a:rPr lang="en-US" sz="1800" dirty="0" smtClean="0"/>
              <a:t>x21</a:t>
            </a:r>
          </a:p>
        </p:txBody>
      </p:sp>
      <p:sp>
        <p:nvSpPr>
          <p:cNvPr id="4" name="Slide Number Placeholder 3"/>
          <p:cNvSpPr>
            <a:spLocks noGrp="1"/>
          </p:cNvSpPr>
          <p:nvPr>
            <p:ph type="sldNum" sz="quarter" idx="10"/>
          </p:nvPr>
        </p:nvSpPr>
        <p:spPr/>
        <p:txBody>
          <a:bodyPr/>
          <a:lstStyle/>
          <a:p>
            <a:pPr>
              <a:defRPr/>
            </a:pPr>
            <a:fld id="{E4D412F0-189F-4B03-8EC7-AB68090A8488}" type="slidenum">
              <a:rPr lang="en-US" smtClean="0"/>
              <a:pPr>
                <a:defRPr/>
              </a:pPr>
              <a:t>9</a:t>
            </a:fld>
            <a:endParaRPr lang="en-US" dirty="0"/>
          </a:p>
        </p:txBody>
      </p:sp>
      <p:sp>
        <p:nvSpPr>
          <p:cNvPr id="26" name="TextBox 25"/>
          <p:cNvSpPr txBox="1"/>
          <p:nvPr/>
        </p:nvSpPr>
        <p:spPr>
          <a:xfrm>
            <a:off x="1990458" y="4003408"/>
            <a:ext cx="1143262" cy="246221"/>
          </a:xfrm>
          <a:prstGeom prst="rect">
            <a:avLst/>
          </a:prstGeom>
          <a:noFill/>
        </p:spPr>
        <p:txBody>
          <a:bodyPr wrap="none" rtlCol="0">
            <a:spAutoFit/>
          </a:bodyPr>
          <a:lstStyle/>
          <a:p>
            <a:r>
              <a:rPr lang="en-US" dirty="0" smtClean="0"/>
              <a:t>Previous 2 slices</a:t>
            </a:r>
            <a:endParaRPr lang="en-US" dirty="0"/>
          </a:p>
        </p:txBody>
      </p:sp>
      <p:sp>
        <p:nvSpPr>
          <p:cNvPr id="27" name="TextBox 26"/>
          <p:cNvSpPr txBox="1"/>
          <p:nvPr/>
        </p:nvSpPr>
        <p:spPr>
          <a:xfrm>
            <a:off x="3059700" y="3534448"/>
            <a:ext cx="901209" cy="246221"/>
          </a:xfrm>
          <a:prstGeom prst="rect">
            <a:avLst/>
          </a:prstGeom>
          <a:noFill/>
        </p:spPr>
        <p:txBody>
          <a:bodyPr wrap="none" rtlCol="0">
            <a:spAutoFit/>
          </a:bodyPr>
          <a:lstStyle/>
          <a:p>
            <a:r>
              <a:rPr lang="en-US" dirty="0" smtClean="0"/>
              <a:t>Post 2 slices</a:t>
            </a:r>
            <a:endParaRPr lang="en-US" dirty="0"/>
          </a:p>
        </p:txBody>
      </p:sp>
      <p:sp>
        <p:nvSpPr>
          <p:cNvPr id="28" name="Right Brace 27"/>
          <p:cNvSpPr/>
          <p:nvPr/>
        </p:nvSpPr>
        <p:spPr bwMode="auto">
          <a:xfrm rot="5400000">
            <a:off x="3115381" y="3326425"/>
            <a:ext cx="158271" cy="269633"/>
          </a:xfrm>
          <a:prstGeom prst="rightBrace">
            <a:avLst>
              <a:gd name="adj1" fmla="val 30554"/>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p:txBody>
      </p:sp>
      <p:sp>
        <p:nvSpPr>
          <p:cNvPr id="29" name="Right Brace 28"/>
          <p:cNvSpPr/>
          <p:nvPr/>
        </p:nvSpPr>
        <p:spPr bwMode="auto">
          <a:xfrm rot="5400000">
            <a:off x="2617770" y="3713233"/>
            <a:ext cx="158271" cy="269633"/>
          </a:xfrm>
          <a:prstGeom prst="rightBrace">
            <a:avLst>
              <a:gd name="adj1" fmla="val 30554"/>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p:txBody>
      </p:sp>
      <p:sp>
        <p:nvSpPr>
          <p:cNvPr id="30" name="TextBox 29"/>
          <p:cNvSpPr txBox="1"/>
          <p:nvPr/>
        </p:nvSpPr>
        <p:spPr>
          <a:xfrm>
            <a:off x="1095635" y="4290666"/>
            <a:ext cx="1470274" cy="246221"/>
          </a:xfrm>
          <a:prstGeom prst="rect">
            <a:avLst/>
          </a:prstGeom>
          <a:noFill/>
        </p:spPr>
        <p:txBody>
          <a:bodyPr wrap="none" rtlCol="0">
            <a:spAutoFit/>
          </a:bodyPr>
          <a:lstStyle/>
          <a:p>
            <a:r>
              <a:rPr lang="en-US" dirty="0" smtClean="0"/>
              <a:t>Input: Symmetry slices</a:t>
            </a:r>
            <a:endParaRPr lang="en-US" dirty="0"/>
          </a:p>
        </p:txBody>
      </p:sp>
      <p:sp>
        <p:nvSpPr>
          <p:cNvPr id="41" name="TextBox 40"/>
          <p:cNvSpPr txBox="1"/>
          <p:nvPr/>
        </p:nvSpPr>
        <p:spPr>
          <a:xfrm>
            <a:off x="5626605" y="4290665"/>
            <a:ext cx="1526380" cy="246221"/>
          </a:xfrm>
          <a:prstGeom prst="rect">
            <a:avLst/>
          </a:prstGeom>
          <a:noFill/>
        </p:spPr>
        <p:txBody>
          <a:bodyPr wrap="none" rtlCol="0">
            <a:spAutoFit/>
          </a:bodyPr>
          <a:lstStyle/>
          <a:p>
            <a:r>
              <a:rPr lang="en-US" dirty="0" smtClean="0"/>
              <a:t>Output: Symmetry Slice</a:t>
            </a:r>
            <a:endParaRPr lang="en-US" dirty="0"/>
          </a:p>
        </p:txBody>
      </p:sp>
      <p:sp>
        <p:nvSpPr>
          <p:cNvPr id="44" name="Right Arrow 43"/>
          <p:cNvSpPr/>
          <p:nvPr/>
        </p:nvSpPr>
        <p:spPr bwMode="auto">
          <a:xfrm>
            <a:off x="3756473" y="2734365"/>
            <a:ext cx="1090246" cy="32238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838200" y="2080846"/>
            <a:ext cx="2174631" cy="143607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grpSp>
        <p:nvGrpSpPr>
          <p:cNvPr id="6" name="Group 5"/>
          <p:cNvGrpSpPr/>
          <p:nvPr/>
        </p:nvGrpSpPr>
        <p:grpSpPr>
          <a:xfrm>
            <a:off x="484361" y="2221482"/>
            <a:ext cx="2347361" cy="1559187"/>
            <a:chOff x="1658042" y="1737923"/>
            <a:chExt cx="2347361" cy="1559187"/>
          </a:xfrm>
        </p:grpSpPr>
        <p:sp>
          <p:nvSpPr>
            <p:cNvPr id="31" name="Rectangle 30"/>
            <p:cNvSpPr/>
            <p:nvPr/>
          </p:nvSpPr>
          <p:spPr bwMode="auto">
            <a:xfrm>
              <a:off x="1830772" y="1737923"/>
              <a:ext cx="2174631" cy="1436077"/>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32" name="Rectangle 31"/>
            <p:cNvSpPr/>
            <p:nvPr/>
          </p:nvSpPr>
          <p:spPr bwMode="auto">
            <a:xfrm>
              <a:off x="1658042" y="1861033"/>
              <a:ext cx="2174631" cy="1436077"/>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grpSp>
      <p:sp>
        <p:nvSpPr>
          <p:cNvPr id="37" name="Rectangle 36"/>
          <p:cNvSpPr/>
          <p:nvPr/>
        </p:nvSpPr>
        <p:spPr bwMode="auto">
          <a:xfrm>
            <a:off x="5302479" y="2066132"/>
            <a:ext cx="2174631" cy="143607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0" name="TextBox 19"/>
              <p:cNvSpPr txBox="1"/>
              <p:nvPr/>
            </p:nvSpPr>
            <p:spPr>
              <a:xfrm>
                <a:off x="5547644" y="1205854"/>
                <a:ext cx="1458220" cy="5253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𝑠</m:t>
                          </m:r>
                        </m:sub>
                      </m:sSub>
                      <m:r>
                        <a:rPr lang="en-US" sz="1400" b="0" i="1" smtClean="0">
                          <a:solidFill>
                            <a:srgbClr val="333399"/>
                          </a:solidFill>
                          <a:latin typeface="Cambria Math"/>
                        </a:rPr>
                        <m:t>=</m:t>
                      </m:r>
                      <m:f>
                        <m:fPr>
                          <m:ctrlPr>
                            <a:rPr lang="en-US" sz="1400" b="0" i="1" smtClean="0">
                              <a:solidFill>
                                <a:srgbClr val="333399"/>
                              </a:solidFill>
                              <a:latin typeface="Cambria Math" panose="02040503050406030204" pitchFamily="18" charset="0"/>
                            </a:rPr>
                          </m:ctrlPr>
                        </m:fPr>
                        <m:num>
                          <m:sSub>
                            <m:sSubPr>
                              <m:ctrlPr>
                                <a:rPr lang="en-US" sz="1400" b="0" i="1" smtClean="0">
                                  <a:solidFill>
                                    <a:srgbClr val="333399"/>
                                  </a:solidFill>
                                  <a:latin typeface="Cambria Math" panose="02040503050406030204" pitchFamily="18" charset="0"/>
                                </a:rPr>
                              </m:ctrlPr>
                            </m:sSubPr>
                            <m:e>
                              <m:r>
                                <a:rPr lang="en-US" sz="1400" b="0" i="1" smtClean="0">
                                  <a:solidFill>
                                    <a:srgbClr val="333399"/>
                                  </a:solidFill>
                                  <a:latin typeface="Cambria Math"/>
                                </a:rPr>
                                <m:t>𝑡</m:t>
                              </m:r>
                            </m:e>
                            <m:sub>
                              <m:r>
                                <a:rPr lang="en-US" sz="1400" b="0" i="1" smtClean="0">
                                  <a:solidFill>
                                    <a:srgbClr val="333399"/>
                                  </a:solidFill>
                                  <a:latin typeface="Cambria Math"/>
                                </a:rPr>
                                <m:t>𝑓𝑢𝑙𝑙</m:t>
                              </m:r>
                            </m:sub>
                          </m:sSub>
                        </m:num>
                        <m:den>
                          <m:r>
                            <a:rPr lang="en-US" sz="1400" b="0" i="1" smtClean="0">
                              <a:solidFill>
                                <a:srgbClr val="333399"/>
                              </a:solidFill>
                              <a:latin typeface="Cambria Math"/>
                            </a:rPr>
                            <m:t># </m:t>
                          </m:r>
                          <m:r>
                            <a:rPr lang="en-US" sz="1400" b="0" i="1" smtClean="0">
                              <a:solidFill>
                                <a:srgbClr val="333399"/>
                              </a:solidFill>
                              <a:latin typeface="Cambria Math"/>
                            </a:rPr>
                            <m:t>𝑜𝑓</m:t>
                          </m:r>
                          <m:r>
                            <a:rPr lang="en-US" sz="1400" b="0" i="1" smtClean="0">
                              <a:solidFill>
                                <a:srgbClr val="333399"/>
                              </a:solidFill>
                              <a:latin typeface="Cambria Math"/>
                            </a:rPr>
                            <m:t> </m:t>
                          </m:r>
                          <m:r>
                            <a:rPr lang="en-US" sz="1400" b="0" i="1" smtClean="0">
                              <a:solidFill>
                                <a:srgbClr val="333399"/>
                              </a:solidFill>
                              <a:latin typeface="Cambria Math"/>
                            </a:rPr>
                            <m:t>𝑠𝑙𝑖𝑐𝑒𝑠</m:t>
                          </m:r>
                        </m:den>
                      </m:f>
                    </m:oMath>
                  </m:oMathPara>
                </a14:m>
                <a:endParaRPr lang="en-US" sz="1400" dirty="0">
                  <a:solidFill>
                    <a:srgbClr val="333399"/>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547644" y="1205854"/>
                <a:ext cx="1458220" cy="525337"/>
              </a:xfrm>
              <a:prstGeom prst="rect">
                <a:avLst/>
              </a:prstGeom>
              <a:blipFill rotWithShape="1">
                <a:blip r:embed="rId2"/>
                <a:stretch>
                  <a:fillRect b="-4651"/>
                </a:stretch>
              </a:blipFill>
            </p:spPr>
            <p:txBody>
              <a:bodyPr/>
              <a:lstStyle/>
              <a:p>
                <a:r>
                  <a:rPr lang="en-US">
                    <a:noFill/>
                  </a:rPr>
                  <a:t> </a:t>
                </a:r>
              </a:p>
            </p:txBody>
          </p:sp>
        </mc:Fallback>
      </mc:AlternateContent>
    </p:spTree>
    <p:extLst>
      <p:ext uri="{BB962C8B-B14F-4D97-AF65-F5344CB8AC3E}">
        <p14:creationId xmlns:p14="http://schemas.microsoft.com/office/powerpoint/2010/main" val="4013809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3_Blank Presentation">
  <a:themeElements>
    <a:clrScheme name="3_Blank Presentation 1">
      <a:dk1>
        <a:srgbClr val="000000"/>
      </a:dk1>
      <a:lt1>
        <a:srgbClr val="FFFFFF"/>
      </a:lt1>
      <a:dk2>
        <a:srgbClr val="000000"/>
      </a:dk2>
      <a:lt2>
        <a:srgbClr val="CCCCCC"/>
      </a:lt2>
      <a:accent1>
        <a:srgbClr val="808080"/>
      </a:accent1>
      <a:accent2>
        <a:srgbClr val="3390E1"/>
      </a:accent2>
      <a:accent3>
        <a:srgbClr val="FFFFFF"/>
      </a:accent3>
      <a:accent4>
        <a:srgbClr val="000000"/>
      </a:accent4>
      <a:accent5>
        <a:srgbClr val="C0C0C0"/>
      </a:accent5>
      <a:accent6>
        <a:srgbClr val="2D82CC"/>
      </a:accent6>
      <a:hlink>
        <a:srgbClr val="003399"/>
      </a:hlink>
      <a:folHlink>
        <a:srgbClr val="1C146A"/>
      </a:folHlink>
    </a:clrScheme>
    <a:fontScheme name="3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3_Blank Presentation 1">
        <a:dk1>
          <a:srgbClr val="000000"/>
        </a:dk1>
        <a:lt1>
          <a:srgbClr val="FFFFFF"/>
        </a:lt1>
        <a:dk2>
          <a:srgbClr val="000000"/>
        </a:dk2>
        <a:lt2>
          <a:srgbClr val="CCCCCC"/>
        </a:lt2>
        <a:accent1>
          <a:srgbClr val="808080"/>
        </a:accent1>
        <a:accent2>
          <a:srgbClr val="3390E1"/>
        </a:accent2>
        <a:accent3>
          <a:srgbClr val="FFFFFF"/>
        </a:accent3>
        <a:accent4>
          <a:srgbClr val="000000"/>
        </a:accent4>
        <a:accent5>
          <a:srgbClr val="C0C0C0"/>
        </a:accent5>
        <a:accent6>
          <a:srgbClr val="2D82CC"/>
        </a:accent6>
        <a:hlink>
          <a:srgbClr val="003399"/>
        </a:hlink>
        <a:folHlink>
          <a:srgbClr val="1C146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BFBFBF"/>
      </a:dk1>
      <a:lt1>
        <a:srgbClr val="FFFFFF"/>
      </a:lt1>
      <a:dk2>
        <a:srgbClr val="000000"/>
      </a:dk2>
      <a:lt2>
        <a:srgbClr val="FFFFFF"/>
      </a:lt2>
      <a:accent1>
        <a:srgbClr val="808080"/>
      </a:accent1>
      <a:accent2>
        <a:srgbClr val="00A0DC"/>
      </a:accent2>
      <a:accent3>
        <a:srgbClr val="AAAAAA"/>
      </a:accent3>
      <a:accent4>
        <a:srgbClr val="DADADA"/>
      </a:accent4>
      <a:accent5>
        <a:srgbClr val="C0C0C0"/>
      </a:accent5>
      <a:accent6>
        <a:srgbClr val="0091C7"/>
      </a:accent6>
      <a:hlink>
        <a:srgbClr val="003597"/>
      </a:hlink>
      <a:folHlink>
        <a:srgbClr val="1C146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BFBFBF"/>
      </a:dk1>
      <a:lt1>
        <a:srgbClr val="FFFFFF"/>
      </a:lt1>
      <a:dk2>
        <a:srgbClr val="000000"/>
      </a:dk2>
      <a:lt2>
        <a:srgbClr val="FFFFFF"/>
      </a:lt2>
      <a:accent1>
        <a:srgbClr val="808080"/>
      </a:accent1>
      <a:accent2>
        <a:srgbClr val="00A0DC"/>
      </a:accent2>
      <a:accent3>
        <a:srgbClr val="AAAAAA"/>
      </a:accent3>
      <a:accent4>
        <a:srgbClr val="DADADA"/>
      </a:accent4>
      <a:accent5>
        <a:srgbClr val="C0C0C0"/>
      </a:accent5>
      <a:accent6>
        <a:srgbClr val="0091C7"/>
      </a:accent6>
      <a:hlink>
        <a:srgbClr val="003597"/>
      </a:hlink>
      <a:folHlink>
        <a:srgbClr val="1C146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LongProperties xmlns="http://schemas.microsoft.com/office/2006/metadata/long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Ordering xmlns="7c3749be-d7dd-4c8c-bd89-6f6d088d2a43"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32E877BF1AD4C448A09D26375BC9D0CE" ma:contentTypeVersion="1" ma:contentTypeDescription="Create a new document." ma:contentTypeScope="" ma:versionID="5210fd1a584ec5c0db2e00586ef73fe2">
  <xsd:schema xmlns:xsd="http://www.w3.org/2001/XMLSchema" xmlns:p="http://schemas.microsoft.com/office/2006/metadata/properties" xmlns:ns2="7c3749be-d7dd-4c8c-bd89-6f6d088d2a43" targetNamespace="http://schemas.microsoft.com/office/2006/metadata/properties" ma:root="true" ma:fieldsID="5ef85aeccc57561e9052383a8077e269" ns2:_="">
    <xsd:import namespace="7c3749be-d7dd-4c8c-bd89-6f6d088d2a43"/>
    <xsd:element name="properties">
      <xsd:complexType>
        <xsd:sequence>
          <xsd:element name="documentManagement">
            <xsd:complexType>
              <xsd:all>
                <xsd:element ref="ns2:Ordering" minOccurs="0"/>
              </xsd:all>
            </xsd:complexType>
          </xsd:element>
        </xsd:sequence>
      </xsd:complexType>
    </xsd:element>
  </xsd:schema>
  <xsd:schema xmlns:xsd="http://www.w3.org/2001/XMLSchema" xmlns:dms="http://schemas.microsoft.com/office/2006/documentManagement/types" targetNamespace="7c3749be-d7dd-4c8c-bd89-6f6d088d2a43" elementFormDefault="qualified">
    <xsd:import namespace="http://schemas.microsoft.com/office/2006/documentManagement/types"/>
    <xsd:element name="Ordering" ma:index="8" nillable="true" ma:displayName="Ordering" ma:internalName="Ordering"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9062B6A4-46AE-44BC-B602-351B8E15754D}">
  <ds:schemaRefs>
    <ds:schemaRef ds:uri="http://schemas.microsoft.com/office/2006/metadata/longProperties"/>
  </ds:schemaRefs>
</ds:datastoreItem>
</file>

<file path=customXml/itemProps2.xml><?xml version="1.0" encoding="utf-8"?>
<ds:datastoreItem xmlns:ds="http://schemas.openxmlformats.org/officeDocument/2006/customXml" ds:itemID="{D3274669-787B-4EFD-8872-69E7B499937A}">
  <ds:schemaRefs>
    <ds:schemaRef ds:uri="http://schemas.microsoft.com/sharepoint/v3/contenttype/forms"/>
  </ds:schemaRefs>
</ds:datastoreItem>
</file>

<file path=customXml/itemProps3.xml><?xml version="1.0" encoding="utf-8"?>
<ds:datastoreItem xmlns:ds="http://schemas.openxmlformats.org/officeDocument/2006/customXml" ds:itemID="{FBE1BB8A-8DBB-47F0-B42C-FAC9E9F16346}">
  <ds:schemaRefs>
    <ds:schemaRef ds:uri="http://schemas.microsoft.com/office/2006/documentManagement/types"/>
    <ds:schemaRef ds:uri="http://www.w3.org/XML/1998/namespace"/>
    <ds:schemaRef ds:uri="http://schemas.microsoft.com/office/2006/metadata/properties"/>
    <ds:schemaRef ds:uri="http://purl.org/dc/terms/"/>
    <ds:schemaRef ds:uri="http://purl.org/dc/elements/1.1/"/>
    <ds:schemaRef ds:uri="http://schemas.openxmlformats.org/package/2006/metadata/core-properties"/>
    <ds:schemaRef ds:uri="7c3749be-d7dd-4c8c-bd89-6f6d088d2a43"/>
    <ds:schemaRef ds:uri="http://purl.org/dc/dcmitype/"/>
  </ds:schemaRefs>
</ds:datastoreItem>
</file>

<file path=customXml/itemProps4.xml><?xml version="1.0" encoding="utf-8"?>
<ds:datastoreItem xmlns:ds="http://schemas.openxmlformats.org/officeDocument/2006/customXml" ds:itemID="{3AA6EB94-27B5-4097-9F6C-FADF863AD6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3749be-d7dd-4c8c-bd89-6f6d088d2a4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15348</TotalTime>
  <Words>2797</Words>
  <Application>Microsoft Office PowerPoint</Application>
  <PresentationFormat>On-screen Show (16:9)</PresentationFormat>
  <Paragraphs>652</Paragraphs>
  <Slides>74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ＭＳ Ｐゴシック</vt:lpstr>
      <vt:lpstr>Andalus</vt:lpstr>
      <vt:lpstr>Arial</vt:lpstr>
      <vt:lpstr>Cambria Math</vt:lpstr>
      <vt:lpstr>Times</vt:lpstr>
      <vt:lpstr>Wingdings</vt:lpstr>
      <vt:lpstr>3_Blank Presentation</vt:lpstr>
      <vt:lpstr>Summary of Hue Testing Results in Kingdom</vt:lpstr>
      <vt:lpstr>Outline</vt:lpstr>
      <vt:lpstr>Part 1.   Feasibility Study of Hue Dynamic Workflow</vt:lpstr>
      <vt:lpstr>Dynamic Workflow Design Factors</vt:lpstr>
      <vt:lpstr>Spectrum of Software Responsiveness</vt:lpstr>
      <vt:lpstr>Testing Environment</vt:lpstr>
      <vt:lpstr>Factor I. Performance</vt:lpstr>
      <vt:lpstr>Symmetry – Time Slice</vt:lpstr>
      <vt:lpstr>Symmetry – Vertical Slice</vt:lpstr>
      <vt:lpstr>I3D Must Be Processed in 3D</vt:lpstr>
      <vt:lpstr>I3D Time Estimation</vt:lpstr>
      <vt:lpstr>Performance Summary*</vt:lpstr>
      <vt:lpstr>Degree of Responsiveness in Hue’s Demos</vt:lpstr>
      <vt:lpstr>User Preference: on-the-fly vs. pre-calculated</vt:lpstr>
      <vt:lpstr>Conversation with Hue*</vt:lpstr>
      <vt:lpstr>Factor II. Hardware and Software Environment</vt:lpstr>
      <vt:lpstr>Factor III. Algorithmic Considerations </vt:lpstr>
      <vt:lpstr>Discussions</vt:lpstr>
      <vt:lpstr>Part 2.   Performance Tests</vt:lpstr>
      <vt:lpstr>Part 2: Outline</vt:lpstr>
      <vt:lpstr>Testing Environment</vt:lpstr>
      <vt:lpstr>Cache File Generating and Accessing</vt:lpstr>
      <vt:lpstr>Testing Datasets</vt:lpstr>
      <vt:lpstr>Amplitude Inline Reading</vt:lpstr>
      <vt:lpstr>Brick Reading</vt:lpstr>
      <vt:lpstr>File Compression Ratio</vt:lpstr>
      <vt:lpstr>TKS Workflow</vt:lpstr>
      <vt:lpstr>Hue Workflow</vt:lpstr>
      <vt:lpstr>Testing Environment</vt:lpstr>
      <vt:lpstr>Symmetry Workflow Timing Results</vt:lpstr>
      <vt:lpstr>Symmetry Data Size</vt:lpstr>
      <vt:lpstr>I3D Hue Conversion</vt:lpstr>
      <vt:lpstr>I3D Workflow Timing Results</vt:lpstr>
      <vt:lpstr>I3D Data Size</vt:lpstr>
      <vt:lpstr>End-to-end Workflow Timing Results</vt:lpstr>
      <vt:lpstr>End-to-end Workflow Data Size</vt:lpstr>
      <vt:lpstr>Data Displaying on VSD</vt:lpstr>
      <vt:lpstr>Displaying Inline</vt:lpstr>
      <vt:lpstr>Displaying Cross Line</vt:lpstr>
      <vt:lpstr>Displaying Time Slice</vt:lpstr>
      <vt:lpstr>Known Issues</vt:lpstr>
      <vt:lpstr>Part 3.   Accuracy Tests</vt:lpstr>
      <vt:lpstr>Part 3: Outline</vt:lpstr>
      <vt:lpstr>Accuracy Testing</vt:lpstr>
      <vt:lpstr>Peak Signal-to-Noise Ratio (PSNR)</vt:lpstr>
      <vt:lpstr>Peak Signal-to-Noise Ratio (PSNR)</vt:lpstr>
      <vt:lpstr>Mean Absolute Error Ratio (MAER)</vt:lpstr>
      <vt:lpstr>Mean Absolute Error Ratio (MAER)</vt:lpstr>
      <vt:lpstr>Amplitude Absolute Error</vt:lpstr>
      <vt:lpstr>Amplitude Spectrum</vt:lpstr>
      <vt:lpstr>Amplitude Data Distribution</vt:lpstr>
      <vt:lpstr>Symmetry Data Distribution</vt:lpstr>
      <vt:lpstr>I3D Data Distribution</vt:lpstr>
      <vt:lpstr>Spectrum Decomposition</vt:lpstr>
      <vt:lpstr>Sub-band Mean Absolute Error</vt:lpstr>
      <vt:lpstr>Wavelet Extraction</vt:lpstr>
      <vt:lpstr>Remarks</vt:lpstr>
      <vt:lpstr>Part 4.   Some Visual Examples</vt:lpstr>
      <vt:lpstr>KSD 32 Amplitude Data (-7.96609 → 7.34643)</vt:lpstr>
      <vt:lpstr>KSD 8 Amplitude Data (-7.92436 → 7.35890)</vt:lpstr>
      <vt:lpstr>Hue 0.5 Amplitude Data (-7.97370 → 7.34148)</vt:lpstr>
      <vt:lpstr>Hue 1 Amplitude Data (-7.97769 → 7.34424)</vt:lpstr>
      <vt:lpstr>Hue 5 Amplitude Data (-7.97601 → 7.28190)</vt:lpstr>
      <vt:lpstr>Hue 25 Amplitude Data (-7.88406 → 6.91142)</vt:lpstr>
      <vt:lpstr>KSD 32 vs. KSD 8 (abs diff on line)</vt:lpstr>
      <vt:lpstr>KSD 32 vs. Hue 0.5</vt:lpstr>
      <vt:lpstr>KSD 32 vs. Hue 1</vt:lpstr>
      <vt:lpstr>KSD 32 vs. Hue 5</vt:lpstr>
      <vt:lpstr>KSD 32 vs. Hue 25</vt:lpstr>
      <vt:lpstr>KSD 32 vs. KSD 8 (abs diff on time slice)</vt:lpstr>
      <vt:lpstr>KSD 32 vs. Hue 0.5</vt:lpstr>
      <vt:lpstr>KSD 32 vs. Hue 1</vt:lpstr>
      <vt:lpstr>KSD 32 vs. Hue 5</vt:lpstr>
      <vt:lpstr>KSD 32 vs. Hue 25</vt:lpstr>
    </vt:vector>
  </TitlesOfParts>
  <Company>genesis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dc:creator>
  <cp:lastModifiedBy>HuyNA</cp:lastModifiedBy>
  <cp:revision>1502</cp:revision>
  <cp:lastPrinted>2005-10-25T18:12:41Z</cp:lastPrinted>
  <dcterms:created xsi:type="dcterms:W3CDTF">2004-06-07T17:05:46Z</dcterms:created>
  <dcterms:modified xsi:type="dcterms:W3CDTF">2013-10-05T23:15:10Z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